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63" r:id="rId3"/>
    <p:sldMasterId id="2147483650" r:id="rId4"/>
    <p:sldMasterId id="2147483679" r:id="rId5"/>
    <p:sldMasterId id="2147483669" r:id="rId6"/>
    <p:sldMasterId id="2147483674" r:id="rId7"/>
  </p:sldMasterIdLst>
  <p:notesMasterIdLst>
    <p:notesMasterId r:id="rId24"/>
  </p:notesMasterIdLst>
  <p:sldIdLst>
    <p:sldId id="256" r:id="rId8"/>
    <p:sldId id="288" r:id="rId9"/>
    <p:sldId id="284" r:id="rId10"/>
    <p:sldId id="283" r:id="rId11"/>
    <p:sldId id="275" r:id="rId12"/>
    <p:sldId id="273" r:id="rId13"/>
    <p:sldId id="281" r:id="rId14"/>
    <p:sldId id="265" r:id="rId15"/>
    <p:sldId id="267" r:id="rId16"/>
    <p:sldId id="266" r:id="rId17"/>
    <p:sldId id="276" r:id="rId18"/>
    <p:sldId id="282" r:id="rId19"/>
    <p:sldId id="277" r:id="rId20"/>
    <p:sldId id="278" r:id="rId21"/>
    <p:sldId id="279" r:id="rId22"/>
    <p:sldId id="280" r:id="rId23"/>
  </p:sldIdLst>
  <p:sldSz cx="9144000" cy="6858000" type="screen4x3"/>
  <p:notesSz cx="6761163" cy="99425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5ED"/>
    <a:srgbClr val="B5D59D"/>
    <a:srgbClr val="F19A9C"/>
    <a:srgbClr val="F19A6E"/>
    <a:srgbClr val="F6AF6E"/>
    <a:srgbClr val="76B856"/>
    <a:srgbClr val="404040"/>
    <a:srgbClr val="FAC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203" autoAdjust="0"/>
  </p:normalViewPr>
  <p:slideViewPr>
    <p:cSldViewPr snapToGrid="0" snapToObjects="1">
      <p:cViewPr varScale="1">
        <p:scale>
          <a:sx n="107" d="100"/>
          <a:sy n="107" d="100"/>
        </p:scale>
        <p:origin x="-8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-3156" y="-9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image" Target="../media/image29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image" Target="../media/image29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179D52-7D1C-46C9-934C-265F92D9B75B}" type="doc">
      <dgm:prSet loTypeId="urn:microsoft.com/office/officeart/2005/8/layout/vList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D139C8-9BDC-4C0D-8FFC-CA3D73E705B1}">
      <dgm:prSet custT="1"/>
      <dgm:spPr/>
      <dgm:t>
        <a:bodyPr/>
        <a:lstStyle/>
        <a:p>
          <a:pPr algn="l" rtl="0"/>
          <a:r>
            <a:rPr lang="ru-RU" sz="2000" b="1" baseline="0" dirty="0" smtClean="0"/>
            <a:t>Первая деревня открыта в </a:t>
          </a:r>
          <a:r>
            <a:rPr lang="ru-RU" sz="2000" b="1" baseline="0" dirty="0" err="1" smtClean="0"/>
            <a:t>г.Имсте</a:t>
          </a:r>
          <a:r>
            <a:rPr lang="ru-RU" sz="2000" b="1" baseline="0" dirty="0" smtClean="0"/>
            <a:t> (Австрия) в 1949 году</a:t>
          </a:r>
          <a:endParaRPr lang="ru-RU" sz="2000" b="1" baseline="0" dirty="0"/>
        </a:p>
      </dgm:t>
    </dgm:pt>
    <dgm:pt modelId="{87AAA0F2-0DD5-4681-9617-5A2CAC209B34}" type="parTrans" cxnId="{6A0D8FD2-CBB4-453C-AC91-8C643BE9C2DA}">
      <dgm:prSet/>
      <dgm:spPr/>
      <dgm:t>
        <a:bodyPr/>
        <a:lstStyle/>
        <a:p>
          <a:endParaRPr lang="ru-RU"/>
        </a:p>
      </dgm:t>
    </dgm:pt>
    <dgm:pt modelId="{C5A6C0F9-01CB-405D-B1E8-6425852D776F}" type="sibTrans" cxnId="{6A0D8FD2-CBB4-453C-AC91-8C643BE9C2DA}">
      <dgm:prSet/>
      <dgm:spPr/>
      <dgm:t>
        <a:bodyPr/>
        <a:lstStyle/>
        <a:p>
          <a:endParaRPr lang="ru-RU"/>
        </a:p>
      </dgm:t>
    </dgm:pt>
    <dgm:pt modelId="{74FE2C83-5B15-4514-B1BF-18DE7674A694}">
      <dgm:prSet custT="1"/>
      <dgm:spPr/>
      <dgm:t>
        <a:bodyPr/>
        <a:lstStyle/>
        <a:p>
          <a:pPr algn="l" rtl="0"/>
          <a:r>
            <a:rPr lang="ru-RU" sz="2000" b="1" baseline="0" dirty="0" smtClean="0"/>
            <a:t>Во Франции, Германии, Италии деревни учреждены в 1955 году </a:t>
          </a:r>
          <a:endParaRPr lang="ru-RU" sz="2000" b="1" baseline="0" dirty="0"/>
        </a:p>
      </dgm:t>
    </dgm:pt>
    <dgm:pt modelId="{276D9253-8D87-4E3A-9072-52DC1E53003A}" type="parTrans" cxnId="{FEB11904-3EEA-4E42-87E5-67E08028D1C1}">
      <dgm:prSet/>
      <dgm:spPr/>
      <dgm:t>
        <a:bodyPr/>
        <a:lstStyle/>
        <a:p>
          <a:endParaRPr lang="ru-RU"/>
        </a:p>
      </dgm:t>
    </dgm:pt>
    <dgm:pt modelId="{6A482FD0-202B-4D38-A949-672D9C968E4C}" type="sibTrans" cxnId="{FEB11904-3EEA-4E42-87E5-67E08028D1C1}">
      <dgm:prSet/>
      <dgm:spPr/>
      <dgm:t>
        <a:bodyPr/>
        <a:lstStyle/>
        <a:p>
          <a:endParaRPr lang="ru-RU"/>
        </a:p>
      </dgm:t>
    </dgm:pt>
    <dgm:pt modelId="{B08DFAED-6BDF-4B79-91BC-02DB230250DC}">
      <dgm:prSet custT="1"/>
      <dgm:spPr/>
      <dgm:t>
        <a:bodyPr/>
        <a:lstStyle/>
        <a:p>
          <a:pPr algn="l" rtl="0"/>
          <a:r>
            <a:rPr lang="ru-RU" sz="2000" b="1" baseline="0" dirty="0" smtClean="0"/>
            <a:t>В 1963 году деревни стали работать в Южной Корее и Эквадоре и в 1970 в Африке (Гана, Кения, </a:t>
          </a:r>
          <a:r>
            <a:rPr lang="ru-RU" sz="2000" b="1" baseline="0" dirty="0" err="1" smtClean="0"/>
            <a:t>Сьера</a:t>
          </a:r>
          <a:r>
            <a:rPr lang="ru-RU" sz="2000" b="1" baseline="0" dirty="0" smtClean="0"/>
            <a:t> Леона)</a:t>
          </a:r>
          <a:endParaRPr lang="ru-RU" sz="2000" b="1" baseline="0" dirty="0"/>
        </a:p>
      </dgm:t>
    </dgm:pt>
    <dgm:pt modelId="{049F8CD5-1831-4550-A414-E50DE80B1749}" type="parTrans" cxnId="{6B62835B-B8EF-406D-93D8-DC181F6C4508}">
      <dgm:prSet/>
      <dgm:spPr/>
      <dgm:t>
        <a:bodyPr/>
        <a:lstStyle/>
        <a:p>
          <a:endParaRPr lang="ru-RU"/>
        </a:p>
      </dgm:t>
    </dgm:pt>
    <dgm:pt modelId="{1CBBFFA2-FAE8-453E-8FAC-A28CEA1D16D6}" type="sibTrans" cxnId="{6B62835B-B8EF-406D-93D8-DC181F6C4508}">
      <dgm:prSet/>
      <dgm:spPr/>
      <dgm:t>
        <a:bodyPr/>
        <a:lstStyle/>
        <a:p>
          <a:endParaRPr lang="ru-RU"/>
        </a:p>
      </dgm:t>
    </dgm:pt>
    <dgm:pt modelId="{56162D13-F47A-44A8-A5B5-F8DC8FDD7E0B}">
      <dgm:prSet custT="1"/>
      <dgm:spPr/>
      <dgm:t>
        <a:bodyPr/>
        <a:lstStyle/>
        <a:p>
          <a:pPr algn="l" rtl="0"/>
          <a:r>
            <a:rPr lang="ru-RU" sz="2000" b="1" baseline="0" dirty="0" smtClean="0"/>
            <a:t>В 1991 году деревни открылись в Советском Союзе, Польше , Болгарии, Румынии и США</a:t>
          </a:r>
          <a:endParaRPr lang="ru-RU" sz="2000" b="1" baseline="0" dirty="0"/>
        </a:p>
      </dgm:t>
    </dgm:pt>
    <dgm:pt modelId="{941F70C3-0327-4960-B972-112B2C8A8621}" type="parTrans" cxnId="{5FF6BCF0-ACCD-4AE9-BD53-F37A8FD01ED6}">
      <dgm:prSet/>
      <dgm:spPr/>
      <dgm:t>
        <a:bodyPr/>
        <a:lstStyle/>
        <a:p>
          <a:endParaRPr lang="ru-RU"/>
        </a:p>
      </dgm:t>
    </dgm:pt>
    <dgm:pt modelId="{C04FE38A-8818-421E-9957-45559E39C873}" type="sibTrans" cxnId="{5FF6BCF0-ACCD-4AE9-BD53-F37A8FD01ED6}">
      <dgm:prSet/>
      <dgm:spPr/>
      <dgm:t>
        <a:bodyPr/>
        <a:lstStyle/>
        <a:p>
          <a:endParaRPr lang="ru-RU"/>
        </a:p>
      </dgm:t>
    </dgm:pt>
    <dgm:pt modelId="{7924B1B5-5FF0-420E-B608-DAAEE729D3B8}">
      <dgm:prSet custT="1"/>
      <dgm:spPr/>
      <dgm:t>
        <a:bodyPr/>
        <a:lstStyle/>
        <a:p>
          <a:pPr algn="l" rtl="0"/>
          <a:r>
            <a:rPr lang="ru-RU" sz="2000" b="1" baseline="0" dirty="0" smtClean="0"/>
            <a:t>В настоящее время в 132 странах работают 1799 </a:t>
          </a:r>
          <a:r>
            <a:rPr lang="en-US" sz="2000" b="1" baseline="0" dirty="0" smtClean="0"/>
            <a:t>SOS </a:t>
          </a:r>
          <a:r>
            <a:rPr lang="ru-RU" sz="2000" b="1" baseline="0" dirty="0" smtClean="0"/>
            <a:t>проектов</a:t>
          </a:r>
          <a:endParaRPr lang="ru-RU" sz="2000" b="1" baseline="0" dirty="0"/>
        </a:p>
      </dgm:t>
    </dgm:pt>
    <dgm:pt modelId="{090F63A9-0B9C-4B5D-B1C0-E2F02EA7A181}" type="parTrans" cxnId="{1FFC8FA1-0CB4-4570-A6E9-0821F16ADF26}">
      <dgm:prSet/>
      <dgm:spPr/>
      <dgm:t>
        <a:bodyPr/>
        <a:lstStyle/>
        <a:p>
          <a:endParaRPr lang="ru-RU"/>
        </a:p>
      </dgm:t>
    </dgm:pt>
    <dgm:pt modelId="{D096264F-79B1-433F-9C5F-6C4E80290DE4}" type="sibTrans" cxnId="{1FFC8FA1-0CB4-4570-A6E9-0821F16ADF26}">
      <dgm:prSet/>
      <dgm:spPr/>
      <dgm:t>
        <a:bodyPr/>
        <a:lstStyle/>
        <a:p>
          <a:endParaRPr lang="ru-RU"/>
        </a:p>
      </dgm:t>
    </dgm:pt>
    <dgm:pt modelId="{F9687677-2281-4F8B-B680-98FCF3821F48}">
      <dgm:prSet custT="1"/>
      <dgm:spPr/>
      <dgm:t>
        <a:bodyPr/>
        <a:lstStyle/>
        <a:p>
          <a:r>
            <a:rPr lang="ru-RU" sz="2000" b="1" baseline="0" dirty="0" smtClean="0"/>
            <a:t>В том числе детские сады, школы, дома молодежи, центры профессионального обучения, социальные и медицинские центры и т.д.</a:t>
          </a:r>
          <a:endParaRPr lang="ru-RU" sz="2000" baseline="0" dirty="0"/>
        </a:p>
      </dgm:t>
    </dgm:pt>
    <dgm:pt modelId="{3D94C5FF-1FB4-4463-9E62-B90491E774F9}" type="parTrans" cxnId="{149529AC-9747-4FF8-B663-99118C5668F9}">
      <dgm:prSet/>
      <dgm:spPr/>
      <dgm:t>
        <a:bodyPr/>
        <a:lstStyle/>
        <a:p>
          <a:endParaRPr lang="ru-RU"/>
        </a:p>
      </dgm:t>
    </dgm:pt>
    <dgm:pt modelId="{4D56A8EE-DB2E-413C-B214-92969122ABB5}" type="sibTrans" cxnId="{149529AC-9747-4FF8-B663-99118C5668F9}">
      <dgm:prSet/>
      <dgm:spPr/>
      <dgm:t>
        <a:bodyPr/>
        <a:lstStyle/>
        <a:p>
          <a:endParaRPr lang="ru-RU"/>
        </a:p>
      </dgm:t>
    </dgm:pt>
    <dgm:pt modelId="{055665EB-F6E1-43AE-8BED-BFA5840F56BD}" type="pres">
      <dgm:prSet presAssocID="{3F179D52-7D1C-46C9-934C-265F92D9B75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B8F66D-BA0E-4DA6-AD84-5D71FA6E1149}" type="pres">
      <dgm:prSet presAssocID="{DED139C8-9BDC-4C0D-8FFC-CA3D73E705B1}" presName="comp" presStyleCnt="0"/>
      <dgm:spPr/>
    </dgm:pt>
    <dgm:pt modelId="{973549E7-C8A5-41EC-8C36-A4D3396C8E74}" type="pres">
      <dgm:prSet presAssocID="{DED139C8-9BDC-4C0D-8FFC-CA3D73E705B1}" presName="box" presStyleLbl="node1" presStyleIdx="0" presStyleCnt="6"/>
      <dgm:spPr/>
      <dgm:t>
        <a:bodyPr/>
        <a:lstStyle/>
        <a:p>
          <a:endParaRPr lang="ru-RU"/>
        </a:p>
      </dgm:t>
    </dgm:pt>
    <dgm:pt modelId="{3DA09AED-1495-4082-8CFF-D283E1F40A84}" type="pres">
      <dgm:prSet presAssocID="{DED139C8-9BDC-4C0D-8FFC-CA3D73E705B1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  <dgm:t>
        <a:bodyPr/>
        <a:lstStyle/>
        <a:p>
          <a:endParaRPr lang="ru-RU"/>
        </a:p>
      </dgm:t>
    </dgm:pt>
    <dgm:pt modelId="{5C5C173B-583F-4FAE-A32A-1C8A4D1947F7}" type="pres">
      <dgm:prSet presAssocID="{DED139C8-9BDC-4C0D-8FFC-CA3D73E705B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774C8-B2EF-455A-BB73-9032BBA9D2F4}" type="pres">
      <dgm:prSet presAssocID="{C5A6C0F9-01CB-405D-B1E8-6425852D776F}" presName="spacer" presStyleCnt="0"/>
      <dgm:spPr/>
    </dgm:pt>
    <dgm:pt modelId="{54F3CE9C-48DF-43F1-9F4A-46B7DC420247}" type="pres">
      <dgm:prSet presAssocID="{74FE2C83-5B15-4514-B1BF-18DE7674A694}" presName="comp" presStyleCnt="0"/>
      <dgm:spPr/>
    </dgm:pt>
    <dgm:pt modelId="{5084F462-60D1-4CE4-A2DF-39CBC8615974}" type="pres">
      <dgm:prSet presAssocID="{74FE2C83-5B15-4514-B1BF-18DE7674A694}" presName="box" presStyleLbl="node1" presStyleIdx="1" presStyleCnt="6" custLinFactNeighborX="146" custLinFactNeighborY="-1667"/>
      <dgm:spPr/>
      <dgm:t>
        <a:bodyPr/>
        <a:lstStyle/>
        <a:p>
          <a:endParaRPr lang="ru-RU"/>
        </a:p>
      </dgm:t>
    </dgm:pt>
    <dgm:pt modelId="{E954E6C4-6938-4876-BEF9-B3DBB78844A0}" type="pres">
      <dgm:prSet presAssocID="{74FE2C83-5B15-4514-B1BF-18DE7674A694}" presName="img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  <dgm:t>
        <a:bodyPr/>
        <a:lstStyle/>
        <a:p>
          <a:endParaRPr lang="ru-RU"/>
        </a:p>
      </dgm:t>
    </dgm:pt>
    <dgm:pt modelId="{A841731D-E3EA-4558-93CF-74DD32207394}" type="pres">
      <dgm:prSet presAssocID="{74FE2C83-5B15-4514-B1BF-18DE7674A694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90D55-A20C-458D-815B-4864761FFFA7}" type="pres">
      <dgm:prSet presAssocID="{6A482FD0-202B-4D38-A949-672D9C968E4C}" presName="spacer" presStyleCnt="0"/>
      <dgm:spPr/>
    </dgm:pt>
    <dgm:pt modelId="{895DB1E1-313C-47A5-99D8-255CD9663213}" type="pres">
      <dgm:prSet presAssocID="{B08DFAED-6BDF-4B79-91BC-02DB230250DC}" presName="comp" presStyleCnt="0"/>
      <dgm:spPr/>
    </dgm:pt>
    <dgm:pt modelId="{60A47BCF-6C08-45AB-A742-84580A096789}" type="pres">
      <dgm:prSet presAssocID="{B08DFAED-6BDF-4B79-91BC-02DB230250DC}" presName="box" presStyleLbl="node1" presStyleIdx="2" presStyleCnt="6"/>
      <dgm:spPr/>
      <dgm:t>
        <a:bodyPr/>
        <a:lstStyle/>
        <a:p>
          <a:endParaRPr lang="ru-RU"/>
        </a:p>
      </dgm:t>
    </dgm:pt>
    <dgm:pt modelId="{8B95F1CE-3604-4DAC-BAF5-8C4D49BD08B1}" type="pres">
      <dgm:prSet presAssocID="{B08DFAED-6BDF-4B79-91BC-02DB230250DC}" presName="img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  <dgm:t>
        <a:bodyPr/>
        <a:lstStyle/>
        <a:p>
          <a:endParaRPr lang="ru-RU"/>
        </a:p>
      </dgm:t>
    </dgm:pt>
    <dgm:pt modelId="{50C7C2D1-5DE3-4311-8501-9EB0D17890E8}" type="pres">
      <dgm:prSet presAssocID="{B08DFAED-6BDF-4B79-91BC-02DB230250D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473DA-16B6-47DD-A800-6D6FC2763405}" type="pres">
      <dgm:prSet presAssocID="{1CBBFFA2-FAE8-453E-8FAC-A28CEA1D16D6}" presName="spacer" presStyleCnt="0"/>
      <dgm:spPr/>
    </dgm:pt>
    <dgm:pt modelId="{B7C1E9BF-93CC-4329-A701-E569DC4763F3}" type="pres">
      <dgm:prSet presAssocID="{56162D13-F47A-44A8-A5B5-F8DC8FDD7E0B}" presName="comp" presStyleCnt="0"/>
      <dgm:spPr/>
    </dgm:pt>
    <dgm:pt modelId="{ACA96ACF-A135-4138-B70C-A1B28B5E1782}" type="pres">
      <dgm:prSet presAssocID="{56162D13-F47A-44A8-A5B5-F8DC8FDD7E0B}" presName="box" presStyleLbl="node1" presStyleIdx="3" presStyleCnt="6"/>
      <dgm:spPr/>
      <dgm:t>
        <a:bodyPr/>
        <a:lstStyle/>
        <a:p>
          <a:endParaRPr lang="ru-RU"/>
        </a:p>
      </dgm:t>
    </dgm:pt>
    <dgm:pt modelId="{D5386866-0551-48A2-9811-98AFC19BE500}" type="pres">
      <dgm:prSet presAssocID="{56162D13-F47A-44A8-A5B5-F8DC8FDD7E0B}" presName="img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  <dgm:t>
        <a:bodyPr/>
        <a:lstStyle/>
        <a:p>
          <a:endParaRPr lang="ru-RU"/>
        </a:p>
      </dgm:t>
    </dgm:pt>
    <dgm:pt modelId="{05F4FFD2-B816-4648-83F4-EA9E5213B6A3}" type="pres">
      <dgm:prSet presAssocID="{56162D13-F47A-44A8-A5B5-F8DC8FDD7E0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251AE3-DCA6-4401-910C-AF0FAC8DB3E3}" type="pres">
      <dgm:prSet presAssocID="{C04FE38A-8818-421E-9957-45559E39C873}" presName="spacer" presStyleCnt="0"/>
      <dgm:spPr/>
    </dgm:pt>
    <dgm:pt modelId="{F872E710-F18E-492D-81F1-0E39D944639D}" type="pres">
      <dgm:prSet presAssocID="{7924B1B5-5FF0-420E-B608-DAAEE729D3B8}" presName="comp" presStyleCnt="0"/>
      <dgm:spPr/>
    </dgm:pt>
    <dgm:pt modelId="{9862F191-71A8-4A9F-A499-BF419A541183}" type="pres">
      <dgm:prSet presAssocID="{7924B1B5-5FF0-420E-B608-DAAEE729D3B8}" presName="box" presStyleLbl="node1" presStyleIdx="4" presStyleCnt="6"/>
      <dgm:spPr/>
      <dgm:t>
        <a:bodyPr/>
        <a:lstStyle/>
        <a:p>
          <a:endParaRPr lang="ru-RU"/>
        </a:p>
      </dgm:t>
    </dgm:pt>
    <dgm:pt modelId="{75F9381B-2526-49A3-853B-B3DEDE569D04}" type="pres">
      <dgm:prSet presAssocID="{7924B1B5-5FF0-420E-B608-DAAEE729D3B8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5000" b="-95000"/>
          </a:stretch>
        </a:blipFill>
      </dgm:spPr>
      <dgm:t>
        <a:bodyPr/>
        <a:lstStyle/>
        <a:p>
          <a:endParaRPr lang="ru-RU"/>
        </a:p>
      </dgm:t>
    </dgm:pt>
    <dgm:pt modelId="{B81E650E-DA71-4298-917D-0963147D38F3}" type="pres">
      <dgm:prSet presAssocID="{7924B1B5-5FF0-420E-B608-DAAEE729D3B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272F0-9B81-43BD-B179-9B2C896D1C2A}" type="pres">
      <dgm:prSet presAssocID="{D096264F-79B1-433F-9C5F-6C4E80290DE4}" presName="spacer" presStyleCnt="0"/>
      <dgm:spPr/>
    </dgm:pt>
    <dgm:pt modelId="{9DF69E7D-C96D-47C2-8FFF-0BB43964E96B}" type="pres">
      <dgm:prSet presAssocID="{F9687677-2281-4F8B-B680-98FCF3821F48}" presName="comp" presStyleCnt="0"/>
      <dgm:spPr/>
    </dgm:pt>
    <dgm:pt modelId="{A80EE6C9-9A91-46A1-931C-D86187A68C85}" type="pres">
      <dgm:prSet presAssocID="{F9687677-2281-4F8B-B680-98FCF3821F48}" presName="box" presStyleLbl="node1" presStyleIdx="5" presStyleCnt="6"/>
      <dgm:spPr/>
      <dgm:t>
        <a:bodyPr/>
        <a:lstStyle/>
        <a:p>
          <a:endParaRPr lang="ru-RU"/>
        </a:p>
      </dgm:t>
    </dgm:pt>
    <dgm:pt modelId="{F5F1AF93-E7DC-427D-83CD-E2BD48196619}" type="pres">
      <dgm:prSet presAssocID="{F9687677-2281-4F8B-B680-98FCF3821F48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</dgm:spPr>
      <dgm:t>
        <a:bodyPr/>
        <a:lstStyle/>
        <a:p>
          <a:endParaRPr lang="ru-RU"/>
        </a:p>
      </dgm:t>
    </dgm:pt>
    <dgm:pt modelId="{7B5D489C-4BF5-4659-9D06-4454D6FA7D29}" type="pres">
      <dgm:prSet presAssocID="{F9687677-2281-4F8B-B680-98FCF3821F48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0E8DC-3A73-43EF-8FA2-50D462F77160}" type="presOf" srcId="{74FE2C83-5B15-4514-B1BF-18DE7674A694}" destId="{5084F462-60D1-4CE4-A2DF-39CBC8615974}" srcOrd="0" destOrd="0" presId="urn:microsoft.com/office/officeart/2005/8/layout/vList4"/>
    <dgm:cxn modelId="{FEB11904-3EEA-4E42-87E5-67E08028D1C1}" srcId="{3F179D52-7D1C-46C9-934C-265F92D9B75B}" destId="{74FE2C83-5B15-4514-B1BF-18DE7674A694}" srcOrd="1" destOrd="0" parTransId="{276D9253-8D87-4E3A-9072-52DC1E53003A}" sibTransId="{6A482FD0-202B-4D38-A949-672D9C968E4C}"/>
    <dgm:cxn modelId="{6B62835B-B8EF-406D-93D8-DC181F6C4508}" srcId="{3F179D52-7D1C-46C9-934C-265F92D9B75B}" destId="{B08DFAED-6BDF-4B79-91BC-02DB230250DC}" srcOrd="2" destOrd="0" parTransId="{049F8CD5-1831-4550-A414-E50DE80B1749}" sibTransId="{1CBBFFA2-FAE8-453E-8FAC-A28CEA1D16D6}"/>
    <dgm:cxn modelId="{C83FC8D9-5F41-4063-87B9-627CEB1FCCCC}" type="presOf" srcId="{B08DFAED-6BDF-4B79-91BC-02DB230250DC}" destId="{50C7C2D1-5DE3-4311-8501-9EB0D17890E8}" srcOrd="1" destOrd="0" presId="urn:microsoft.com/office/officeart/2005/8/layout/vList4"/>
    <dgm:cxn modelId="{5FF6BCF0-ACCD-4AE9-BD53-F37A8FD01ED6}" srcId="{3F179D52-7D1C-46C9-934C-265F92D9B75B}" destId="{56162D13-F47A-44A8-A5B5-F8DC8FDD7E0B}" srcOrd="3" destOrd="0" parTransId="{941F70C3-0327-4960-B972-112B2C8A8621}" sibTransId="{C04FE38A-8818-421E-9957-45559E39C873}"/>
    <dgm:cxn modelId="{B303AE26-371B-43C5-8047-145B2B76E82F}" type="presOf" srcId="{F9687677-2281-4F8B-B680-98FCF3821F48}" destId="{7B5D489C-4BF5-4659-9D06-4454D6FA7D29}" srcOrd="1" destOrd="0" presId="urn:microsoft.com/office/officeart/2005/8/layout/vList4"/>
    <dgm:cxn modelId="{29DA847E-F044-4FED-90B1-BECEF858D4F0}" type="presOf" srcId="{56162D13-F47A-44A8-A5B5-F8DC8FDD7E0B}" destId="{ACA96ACF-A135-4138-B70C-A1B28B5E1782}" srcOrd="0" destOrd="0" presId="urn:microsoft.com/office/officeart/2005/8/layout/vList4"/>
    <dgm:cxn modelId="{F51288E0-D583-4A6C-A592-9C29EAD8E0A3}" type="presOf" srcId="{56162D13-F47A-44A8-A5B5-F8DC8FDD7E0B}" destId="{05F4FFD2-B816-4648-83F4-EA9E5213B6A3}" srcOrd="1" destOrd="0" presId="urn:microsoft.com/office/officeart/2005/8/layout/vList4"/>
    <dgm:cxn modelId="{1104164D-3568-405B-8F19-955D28714DA7}" type="presOf" srcId="{B08DFAED-6BDF-4B79-91BC-02DB230250DC}" destId="{60A47BCF-6C08-45AB-A742-84580A096789}" srcOrd="0" destOrd="0" presId="urn:microsoft.com/office/officeart/2005/8/layout/vList4"/>
    <dgm:cxn modelId="{44BDDB5E-C53A-4215-8E60-EB72BB4F3DCB}" type="presOf" srcId="{DED139C8-9BDC-4C0D-8FFC-CA3D73E705B1}" destId="{973549E7-C8A5-41EC-8C36-A4D3396C8E74}" srcOrd="0" destOrd="0" presId="urn:microsoft.com/office/officeart/2005/8/layout/vList4"/>
    <dgm:cxn modelId="{59A853F7-71F2-40D3-A33F-5C85897BB541}" type="presOf" srcId="{3F179D52-7D1C-46C9-934C-265F92D9B75B}" destId="{055665EB-F6E1-43AE-8BED-BFA5840F56BD}" srcOrd="0" destOrd="0" presId="urn:microsoft.com/office/officeart/2005/8/layout/vList4"/>
    <dgm:cxn modelId="{E58DE46D-3B92-4065-96A9-A1F15920B051}" type="presOf" srcId="{7924B1B5-5FF0-420E-B608-DAAEE729D3B8}" destId="{B81E650E-DA71-4298-917D-0963147D38F3}" srcOrd="1" destOrd="0" presId="urn:microsoft.com/office/officeart/2005/8/layout/vList4"/>
    <dgm:cxn modelId="{6D9DDE6C-E290-416A-86C9-B72990047F78}" type="presOf" srcId="{74FE2C83-5B15-4514-B1BF-18DE7674A694}" destId="{A841731D-E3EA-4558-93CF-74DD32207394}" srcOrd="1" destOrd="0" presId="urn:microsoft.com/office/officeart/2005/8/layout/vList4"/>
    <dgm:cxn modelId="{A06E4336-7178-4F1C-A456-C571D8656A57}" type="presOf" srcId="{F9687677-2281-4F8B-B680-98FCF3821F48}" destId="{A80EE6C9-9A91-46A1-931C-D86187A68C85}" srcOrd="0" destOrd="0" presId="urn:microsoft.com/office/officeart/2005/8/layout/vList4"/>
    <dgm:cxn modelId="{6A0D8FD2-CBB4-453C-AC91-8C643BE9C2DA}" srcId="{3F179D52-7D1C-46C9-934C-265F92D9B75B}" destId="{DED139C8-9BDC-4C0D-8FFC-CA3D73E705B1}" srcOrd="0" destOrd="0" parTransId="{87AAA0F2-0DD5-4681-9617-5A2CAC209B34}" sibTransId="{C5A6C0F9-01CB-405D-B1E8-6425852D776F}"/>
    <dgm:cxn modelId="{DF5A0D3F-E9EF-4933-96F1-141B7A46F324}" type="presOf" srcId="{DED139C8-9BDC-4C0D-8FFC-CA3D73E705B1}" destId="{5C5C173B-583F-4FAE-A32A-1C8A4D1947F7}" srcOrd="1" destOrd="0" presId="urn:microsoft.com/office/officeart/2005/8/layout/vList4"/>
    <dgm:cxn modelId="{83C7B4AA-E2FA-4F7B-AE12-D5E49FA5CCAD}" type="presOf" srcId="{7924B1B5-5FF0-420E-B608-DAAEE729D3B8}" destId="{9862F191-71A8-4A9F-A499-BF419A541183}" srcOrd="0" destOrd="0" presId="urn:microsoft.com/office/officeart/2005/8/layout/vList4"/>
    <dgm:cxn modelId="{1FFC8FA1-0CB4-4570-A6E9-0821F16ADF26}" srcId="{3F179D52-7D1C-46C9-934C-265F92D9B75B}" destId="{7924B1B5-5FF0-420E-B608-DAAEE729D3B8}" srcOrd="4" destOrd="0" parTransId="{090F63A9-0B9C-4B5D-B1C0-E2F02EA7A181}" sibTransId="{D096264F-79B1-433F-9C5F-6C4E80290DE4}"/>
    <dgm:cxn modelId="{149529AC-9747-4FF8-B663-99118C5668F9}" srcId="{3F179D52-7D1C-46C9-934C-265F92D9B75B}" destId="{F9687677-2281-4F8B-B680-98FCF3821F48}" srcOrd="5" destOrd="0" parTransId="{3D94C5FF-1FB4-4463-9E62-B90491E774F9}" sibTransId="{4D56A8EE-DB2E-413C-B214-92969122ABB5}"/>
    <dgm:cxn modelId="{1F1DC129-BEC9-4E9F-80A1-B3F25A92BA54}" type="presParOf" srcId="{055665EB-F6E1-43AE-8BED-BFA5840F56BD}" destId="{60B8F66D-BA0E-4DA6-AD84-5D71FA6E1149}" srcOrd="0" destOrd="0" presId="urn:microsoft.com/office/officeart/2005/8/layout/vList4"/>
    <dgm:cxn modelId="{08A1DD5C-B358-447B-B696-D1742C743834}" type="presParOf" srcId="{60B8F66D-BA0E-4DA6-AD84-5D71FA6E1149}" destId="{973549E7-C8A5-41EC-8C36-A4D3396C8E74}" srcOrd="0" destOrd="0" presId="urn:microsoft.com/office/officeart/2005/8/layout/vList4"/>
    <dgm:cxn modelId="{C0367AE8-6FA8-4C7F-82D1-72ABCD0549F2}" type="presParOf" srcId="{60B8F66D-BA0E-4DA6-AD84-5D71FA6E1149}" destId="{3DA09AED-1495-4082-8CFF-D283E1F40A84}" srcOrd="1" destOrd="0" presId="urn:microsoft.com/office/officeart/2005/8/layout/vList4"/>
    <dgm:cxn modelId="{C59F7DE5-7C93-4F2C-AB22-B3960D8630B5}" type="presParOf" srcId="{60B8F66D-BA0E-4DA6-AD84-5D71FA6E1149}" destId="{5C5C173B-583F-4FAE-A32A-1C8A4D1947F7}" srcOrd="2" destOrd="0" presId="urn:microsoft.com/office/officeart/2005/8/layout/vList4"/>
    <dgm:cxn modelId="{A419FB69-E0E4-4D35-820A-F5F95C3CBC1A}" type="presParOf" srcId="{055665EB-F6E1-43AE-8BED-BFA5840F56BD}" destId="{BEC774C8-B2EF-455A-BB73-9032BBA9D2F4}" srcOrd="1" destOrd="0" presId="urn:microsoft.com/office/officeart/2005/8/layout/vList4"/>
    <dgm:cxn modelId="{C85C9CA0-48DA-4767-875E-928E3CB20CC6}" type="presParOf" srcId="{055665EB-F6E1-43AE-8BED-BFA5840F56BD}" destId="{54F3CE9C-48DF-43F1-9F4A-46B7DC420247}" srcOrd="2" destOrd="0" presId="urn:microsoft.com/office/officeart/2005/8/layout/vList4"/>
    <dgm:cxn modelId="{033F25E8-7730-4416-ABC3-2E538155EDB8}" type="presParOf" srcId="{54F3CE9C-48DF-43F1-9F4A-46B7DC420247}" destId="{5084F462-60D1-4CE4-A2DF-39CBC8615974}" srcOrd="0" destOrd="0" presId="urn:microsoft.com/office/officeart/2005/8/layout/vList4"/>
    <dgm:cxn modelId="{9F2E06A2-399C-4588-9588-A09F108CC357}" type="presParOf" srcId="{54F3CE9C-48DF-43F1-9F4A-46B7DC420247}" destId="{E954E6C4-6938-4876-BEF9-B3DBB78844A0}" srcOrd="1" destOrd="0" presId="urn:microsoft.com/office/officeart/2005/8/layout/vList4"/>
    <dgm:cxn modelId="{04AF9411-AC16-4F0B-BE38-C06C55F651E0}" type="presParOf" srcId="{54F3CE9C-48DF-43F1-9F4A-46B7DC420247}" destId="{A841731D-E3EA-4558-93CF-74DD32207394}" srcOrd="2" destOrd="0" presId="urn:microsoft.com/office/officeart/2005/8/layout/vList4"/>
    <dgm:cxn modelId="{534642E7-59F4-4B12-8979-626256A39EC8}" type="presParOf" srcId="{055665EB-F6E1-43AE-8BED-BFA5840F56BD}" destId="{36F90D55-A20C-458D-815B-4864761FFFA7}" srcOrd="3" destOrd="0" presId="urn:microsoft.com/office/officeart/2005/8/layout/vList4"/>
    <dgm:cxn modelId="{E70BDC69-35FD-4582-B8AF-5AFD18DE27CD}" type="presParOf" srcId="{055665EB-F6E1-43AE-8BED-BFA5840F56BD}" destId="{895DB1E1-313C-47A5-99D8-255CD9663213}" srcOrd="4" destOrd="0" presId="urn:microsoft.com/office/officeart/2005/8/layout/vList4"/>
    <dgm:cxn modelId="{CBEE3EFA-3E03-4F74-BDA9-D6D2C0883D8A}" type="presParOf" srcId="{895DB1E1-313C-47A5-99D8-255CD9663213}" destId="{60A47BCF-6C08-45AB-A742-84580A096789}" srcOrd="0" destOrd="0" presId="urn:microsoft.com/office/officeart/2005/8/layout/vList4"/>
    <dgm:cxn modelId="{DE9C9BB5-CAE5-4F8B-B2A7-4F09C5075409}" type="presParOf" srcId="{895DB1E1-313C-47A5-99D8-255CD9663213}" destId="{8B95F1CE-3604-4DAC-BAF5-8C4D49BD08B1}" srcOrd="1" destOrd="0" presId="urn:microsoft.com/office/officeart/2005/8/layout/vList4"/>
    <dgm:cxn modelId="{06D9B3A0-EB73-4406-9608-58CCA86EA827}" type="presParOf" srcId="{895DB1E1-313C-47A5-99D8-255CD9663213}" destId="{50C7C2D1-5DE3-4311-8501-9EB0D17890E8}" srcOrd="2" destOrd="0" presId="urn:microsoft.com/office/officeart/2005/8/layout/vList4"/>
    <dgm:cxn modelId="{146919A2-5996-40C5-AF9B-3328BB062EC9}" type="presParOf" srcId="{055665EB-F6E1-43AE-8BED-BFA5840F56BD}" destId="{17B473DA-16B6-47DD-A800-6D6FC2763405}" srcOrd="5" destOrd="0" presId="urn:microsoft.com/office/officeart/2005/8/layout/vList4"/>
    <dgm:cxn modelId="{A5704208-AFA8-462A-8FC7-448949610E44}" type="presParOf" srcId="{055665EB-F6E1-43AE-8BED-BFA5840F56BD}" destId="{B7C1E9BF-93CC-4329-A701-E569DC4763F3}" srcOrd="6" destOrd="0" presId="urn:microsoft.com/office/officeart/2005/8/layout/vList4"/>
    <dgm:cxn modelId="{703434A8-A8F8-4A7F-8D5F-68DC309D6E74}" type="presParOf" srcId="{B7C1E9BF-93CC-4329-A701-E569DC4763F3}" destId="{ACA96ACF-A135-4138-B70C-A1B28B5E1782}" srcOrd="0" destOrd="0" presId="urn:microsoft.com/office/officeart/2005/8/layout/vList4"/>
    <dgm:cxn modelId="{BF1837B8-8D48-4595-B29D-97394AD9DBFB}" type="presParOf" srcId="{B7C1E9BF-93CC-4329-A701-E569DC4763F3}" destId="{D5386866-0551-48A2-9811-98AFC19BE500}" srcOrd="1" destOrd="0" presId="urn:microsoft.com/office/officeart/2005/8/layout/vList4"/>
    <dgm:cxn modelId="{C8EF6D60-2E49-4097-BD60-BC48922B5C73}" type="presParOf" srcId="{B7C1E9BF-93CC-4329-A701-E569DC4763F3}" destId="{05F4FFD2-B816-4648-83F4-EA9E5213B6A3}" srcOrd="2" destOrd="0" presId="urn:microsoft.com/office/officeart/2005/8/layout/vList4"/>
    <dgm:cxn modelId="{12273888-3F1F-44FA-873B-8109ACEEA7CD}" type="presParOf" srcId="{055665EB-F6E1-43AE-8BED-BFA5840F56BD}" destId="{75251AE3-DCA6-4401-910C-AF0FAC8DB3E3}" srcOrd="7" destOrd="0" presId="urn:microsoft.com/office/officeart/2005/8/layout/vList4"/>
    <dgm:cxn modelId="{67881FE5-2E2E-4088-B6D1-162C3FE8A51E}" type="presParOf" srcId="{055665EB-F6E1-43AE-8BED-BFA5840F56BD}" destId="{F872E710-F18E-492D-81F1-0E39D944639D}" srcOrd="8" destOrd="0" presId="urn:microsoft.com/office/officeart/2005/8/layout/vList4"/>
    <dgm:cxn modelId="{A6DCF8B7-5D5A-4440-840E-5A3117BC110B}" type="presParOf" srcId="{F872E710-F18E-492D-81F1-0E39D944639D}" destId="{9862F191-71A8-4A9F-A499-BF419A541183}" srcOrd="0" destOrd="0" presId="urn:microsoft.com/office/officeart/2005/8/layout/vList4"/>
    <dgm:cxn modelId="{577B3D4C-A2B1-4D4A-995A-70F49A910B3E}" type="presParOf" srcId="{F872E710-F18E-492D-81F1-0E39D944639D}" destId="{75F9381B-2526-49A3-853B-B3DEDE569D04}" srcOrd="1" destOrd="0" presId="urn:microsoft.com/office/officeart/2005/8/layout/vList4"/>
    <dgm:cxn modelId="{CF7A6003-5A79-42D7-9A3F-3765EC736CC4}" type="presParOf" srcId="{F872E710-F18E-492D-81F1-0E39D944639D}" destId="{B81E650E-DA71-4298-917D-0963147D38F3}" srcOrd="2" destOrd="0" presId="urn:microsoft.com/office/officeart/2005/8/layout/vList4"/>
    <dgm:cxn modelId="{DDCFF452-11E4-46DA-858F-3F17645B1168}" type="presParOf" srcId="{055665EB-F6E1-43AE-8BED-BFA5840F56BD}" destId="{AA4272F0-9B81-43BD-B179-9B2C896D1C2A}" srcOrd="9" destOrd="0" presId="urn:microsoft.com/office/officeart/2005/8/layout/vList4"/>
    <dgm:cxn modelId="{4D3808C1-E610-4100-B032-77DE099D9215}" type="presParOf" srcId="{055665EB-F6E1-43AE-8BED-BFA5840F56BD}" destId="{9DF69E7D-C96D-47C2-8FFF-0BB43964E96B}" srcOrd="10" destOrd="0" presId="urn:microsoft.com/office/officeart/2005/8/layout/vList4"/>
    <dgm:cxn modelId="{9D53335B-7EFC-4166-9AD0-BFF060A167D4}" type="presParOf" srcId="{9DF69E7D-C96D-47C2-8FFF-0BB43964E96B}" destId="{A80EE6C9-9A91-46A1-931C-D86187A68C85}" srcOrd="0" destOrd="0" presId="urn:microsoft.com/office/officeart/2005/8/layout/vList4"/>
    <dgm:cxn modelId="{7896D8F9-D286-43E7-8139-79A7A4F15B3F}" type="presParOf" srcId="{9DF69E7D-C96D-47C2-8FFF-0BB43964E96B}" destId="{F5F1AF93-E7DC-427D-83CD-E2BD48196619}" srcOrd="1" destOrd="0" presId="urn:microsoft.com/office/officeart/2005/8/layout/vList4"/>
    <dgm:cxn modelId="{A9AB40FF-3B93-402D-902F-CE8288A33375}" type="presParOf" srcId="{9DF69E7D-C96D-47C2-8FFF-0BB43964E96B}" destId="{7B5D489C-4BF5-4659-9D06-4454D6FA7D2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2A88A8-46D5-4940-A963-E15DCBDB2FC7}" type="doc">
      <dgm:prSet loTypeId="urn:microsoft.com/office/officeart/2009/3/layout/IncreasingArrowsProcess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814D07-3C9D-4AAA-A9E6-BE142A7701CF}">
      <dgm:prSet custT="1"/>
      <dgm:spPr/>
      <dgm:t>
        <a:bodyPr/>
        <a:lstStyle/>
        <a:p>
          <a:pPr rtl="0"/>
          <a:r>
            <a:rPr lang="ru-RU" sz="1200" b="1" baseline="0" dirty="0" smtClean="0">
              <a:solidFill>
                <a:schemeClr val="accent2">
                  <a:lumMod val="75000"/>
                </a:schemeClr>
              </a:solidFill>
            </a:rPr>
            <a:t>SOS Дом юношества - это последующий этап опеки молодежи после Детской деревни. Сопровождение подростков осуществляется педагогами-наставниками. </a:t>
          </a:r>
          <a:endParaRPr lang="ru-RU" sz="12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C02EFDEF-DAE2-4A1B-A04E-496C22C111BF}" type="parTrans" cxnId="{668D24B9-FBAA-4BED-B699-36707ECC5E34}">
      <dgm:prSet/>
      <dgm:spPr/>
      <dgm:t>
        <a:bodyPr/>
        <a:lstStyle/>
        <a:p>
          <a:endParaRPr lang="ru-RU"/>
        </a:p>
      </dgm:t>
    </dgm:pt>
    <dgm:pt modelId="{ED971A92-E8D1-48EB-8921-AD3F2F1C7DEE}" type="sibTrans" cxnId="{668D24B9-FBAA-4BED-B699-36707ECC5E34}">
      <dgm:prSet/>
      <dgm:spPr/>
      <dgm:t>
        <a:bodyPr/>
        <a:lstStyle/>
        <a:p>
          <a:endParaRPr lang="ru-RU"/>
        </a:p>
      </dgm:t>
    </dgm:pt>
    <dgm:pt modelId="{8AA39988-5D69-483E-9B80-D9F62F9BECD5}">
      <dgm:prSet custT="1"/>
      <dgm:spPr/>
      <dgm:t>
        <a:bodyPr/>
        <a:lstStyle/>
        <a:p>
          <a:pPr rtl="0"/>
          <a:r>
            <a:rPr lang="ru-RU" sz="1200" b="1" baseline="0" dirty="0" smtClean="0">
              <a:solidFill>
                <a:schemeClr val="accent2">
                  <a:lumMod val="75000"/>
                </a:schemeClr>
              </a:solidFill>
            </a:rPr>
            <a:t>На время проживания в ДЮ подростки приобретают навыки самостоятельной жизни, получают профессиональное образование и накапливают денежные средства для приобретения жилья после выхода из-под опеки.</a:t>
          </a:r>
          <a:endParaRPr lang="ru-RU" sz="12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8EC9A3C6-3021-4C54-8A7D-E14A7F5F1107}" type="parTrans" cxnId="{874FD0A6-1FAE-42FF-A8D1-8BFD4732BA22}">
      <dgm:prSet/>
      <dgm:spPr/>
      <dgm:t>
        <a:bodyPr/>
        <a:lstStyle/>
        <a:p>
          <a:endParaRPr lang="ru-RU"/>
        </a:p>
      </dgm:t>
    </dgm:pt>
    <dgm:pt modelId="{483BA706-9736-4D3F-8BE0-BCB2BC56040D}" type="sibTrans" cxnId="{874FD0A6-1FAE-42FF-A8D1-8BFD4732BA22}">
      <dgm:prSet/>
      <dgm:spPr/>
      <dgm:t>
        <a:bodyPr/>
        <a:lstStyle/>
        <a:p>
          <a:endParaRPr lang="ru-RU"/>
        </a:p>
      </dgm:t>
    </dgm:pt>
    <dgm:pt modelId="{56C49C11-A332-45FC-96CB-195982B94085}">
      <dgm:prSet custT="1"/>
      <dgm:spPr/>
      <dgm:t>
        <a:bodyPr/>
        <a:lstStyle/>
        <a:p>
          <a:pPr rtl="0"/>
          <a:r>
            <a:rPr lang="ru-RU" sz="1200" b="1" baseline="0" dirty="0" smtClean="0">
              <a:solidFill>
                <a:schemeClr val="accent2">
                  <a:lumMod val="75000"/>
                </a:schemeClr>
              </a:solidFill>
            </a:rPr>
            <a:t>Основной целью деятельности ДЮ является обучение подростков социальным и жизненным навыкам, содействие в ориентации и получении профессии.</a:t>
          </a:r>
          <a:r>
            <a:rPr lang="ru-RU" sz="1100" b="1" baseline="0" dirty="0" smtClean="0">
              <a:solidFill>
                <a:schemeClr val="accent2">
                  <a:lumMod val="75000"/>
                </a:schemeClr>
              </a:solidFill>
            </a:rPr>
            <a:t> </a:t>
          </a:r>
          <a:endParaRPr lang="ru-RU" sz="11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7167FC91-6750-4825-99E4-A509013DB774}" type="parTrans" cxnId="{74AE2535-7345-402F-8932-356B154F4607}">
      <dgm:prSet/>
      <dgm:spPr/>
      <dgm:t>
        <a:bodyPr/>
        <a:lstStyle/>
        <a:p>
          <a:endParaRPr lang="ru-RU"/>
        </a:p>
      </dgm:t>
    </dgm:pt>
    <dgm:pt modelId="{B44C8136-519B-4174-8075-EB404C559CEF}" type="sibTrans" cxnId="{74AE2535-7345-402F-8932-356B154F4607}">
      <dgm:prSet/>
      <dgm:spPr/>
      <dgm:t>
        <a:bodyPr/>
        <a:lstStyle/>
        <a:p>
          <a:endParaRPr lang="ru-RU"/>
        </a:p>
      </dgm:t>
    </dgm:pt>
    <dgm:pt modelId="{7FDCD28F-0BE6-4B60-ACB5-6743EBCD478C}" type="pres">
      <dgm:prSet presAssocID="{6A2A88A8-46D5-4940-A963-E15DCBDB2FC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BB69CE5-EBAF-44BB-9A3F-C7F073B79B2B}" type="pres">
      <dgm:prSet presAssocID="{91814D07-3C9D-4AAA-A9E6-BE142A7701CF}" presName="parentText1" presStyleLbl="node1" presStyleIdx="0" presStyleCnt="3" custScaleY="161061" custLinFactNeighborX="11865" custLinFactNeighborY="-4153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9515B-E43C-441B-B41B-2936ED469632}" type="pres">
      <dgm:prSet presAssocID="{8AA39988-5D69-483E-9B80-D9F62F9BECD5}" presName="parentText2" presStyleLbl="node1" presStyleIdx="1" presStyleCnt="3" custScaleX="133909" custScaleY="185868" custLinFactNeighborX="-10408" custLinFactNeighborY="58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AF76A-8D09-4D13-A30C-7639C8DC3125}" type="pres">
      <dgm:prSet presAssocID="{56C49C11-A332-45FC-96CB-195982B94085}" presName="parentText3" presStyleLbl="node1" presStyleIdx="2" presStyleCnt="3" custScaleX="223595" custScaleY="123307" custLinFactNeighborX="-67336" custLinFactNeighborY="4153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AE2535-7345-402F-8932-356B154F4607}" srcId="{6A2A88A8-46D5-4940-A963-E15DCBDB2FC7}" destId="{56C49C11-A332-45FC-96CB-195982B94085}" srcOrd="2" destOrd="0" parTransId="{7167FC91-6750-4825-99E4-A509013DB774}" sibTransId="{B44C8136-519B-4174-8075-EB404C559CEF}"/>
    <dgm:cxn modelId="{AED3547E-055C-4ED2-A7A9-E3740A68FDB8}" type="presOf" srcId="{56C49C11-A332-45FC-96CB-195982B94085}" destId="{184AF76A-8D09-4D13-A30C-7639C8DC3125}" srcOrd="0" destOrd="0" presId="urn:microsoft.com/office/officeart/2009/3/layout/IncreasingArrowsProcess"/>
    <dgm:cxn modelId="{2123E829-8120-4CFB-98EF-B619DA75DD0F}" type="presOf" srcId="{6A2A88A8-46D5-4940-A963-E15DCBDB2FC7}" destId="{7FDCD28F-0BE6-4B60-ACB5-6743EBCD478C}" srcOrd="0" destOrd="0" presId="urn:microsoft.com/office/officeart/2009/3/layout/IncreasingArrowsProcess"/>
    <dgm:cxn modelId="{CADFFEC8-E2A8-45D2-BC1D-48AF64B36B75}" type="presOf" srcId="{8AA39988-5D69-483E-9B80-D9F62F9BECD5}" destId="{7879515B-E43C-441B-B41B-2936ED469632}" srcOrd="0" destOrd="0" presId="urn:microsoft.com/office/officeart/2009/3/layout/IncreasingArrowsProcess"/>
    <dgm:cxn modelId="{CEFC873E-449C-4862-8093-06C2B5E8E699}" type="presOf" srcId="{91814D07-3C9D-4AAA-A9E6-BE142A7701CF}" destId="{2BB69CE5-EBAF-44BB-9A3F-C7F073B79B2B}" srcOrd="0" destOrd="0" presId="urn:microsoft.com/office/officeart/2009/3/layout/IncreasingArrowsProcess"/>
    <dgm:cxn modelId="{874FD0A6-1FAE-42FF-A8D1-8BFD4732BA22}" srcId="{6A2A88A8-46D5-4940-A963-E15DCBDB2FC7}" destId="{8AA39988-5D69-483E-9B80-D9F62F9BECD5}" srcOrd="1" destOrd="0" parTransId="{8EC9A3C6-3021-4C54-8A7D-E14A7F5F1107}" sibTransId="{483BA706-9736-4D3F-8BE0-BCB2BC56040D}"/>
    <dgm:cxn modelId="{668D24B9-FBAA-4BED-B699-36707ECC5E34}" srcId="{6A2A88A8-46D5-4940-A963-E15DCBDB2FC7}" destId="{91814D07-3C9D-4AAA-A9E6-BE142A7701CF}" srcOrd="0" destOrd="0" parTransId="{C02EFDEF-DAE2-4A1B-A04E-496C22C111BF}" sibTransId="{ED971A92-E8D1-48EB-8921-AD3F2F1C7DEE}"/>
    <dgm:cxn modelId="{4E3A11C3-9472-4A3B-987C-D0BD648A9488}" type="presParOf" srcId="{7FDCD28F-0BE6-4B60-ACB5-6743EBCD478C}" destId="{2BB69CE5-EBAF-44BB-9A3F-C7F073B79B2B}" srcOrd="0" destOrd="0" presId="urn:microsoft.com/office/officeart/2009/3/layout/IncreasingArrowsProcess"/>
    <dgm:cxn modelId="{EC5D87F9-FF4C-4361-BA35-E964D3E9C9A5}" type="presParOf" srcId="{7FDCD28F-0BE6-4B60-ACB5-6743EBCD478C}" destId="{7879515B-E43C-441B-B41B-2936ED469632}" srcOrd="1" destOrd="0" presId="urn:microsoft.com/office/officeart/2009/3/layout/IncreasingArrowsProcess"/>
    <dgm:cxn modelId="{CDFAE376-4545-4C22-BEC4-87EBB68DAB3E}" type="presParOf" srcId="{7FDCD28F-0BE6-4B60-ACB5-6743EBCD478C}" destId="{184AF76A-8D09-4D13-A30C-7639C8DC3125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314DDB3-2CF5-46EE-8B98-6281DDF9BF68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7BFAED-5971-4902-9643-BA1509028154}">
      <dgm:prSet/>
      <dgm:spPr/>
      <dgm:t>
        <a:bodyPr/>
        <a:lstStyle/>
        <a:p>
          <a:pPr rtl="0"/>
          <a:r>
            <a:rPr lang="ru-RU" dirty="0" smtClean="0"/>
            <a:t>Количество в молодежных программах </a:t>
          </a:r>
          <a:endParaRPr lang="ru-RU" dirty="0"/>
        </a:p>
      </dgm:t>
    </dgm:pt>
    <dgm:pt modelId="{61BDB45C-BE79-426D-96BA-3CB8AEF6DE15}" type="parTrans" cxnId="{81AA97EE-B862-406A-B4C4-44A1EE7CE29A}">
      <dgm:prSet/>
      <dgm:spPr/>
      <dgm:t>
        <a:bodyPr/>
        <a:lstStyle/>
        <a:p>
          <a:endParaRPr lang="ru-RU"/>
        </a:p>
      </dgm:t>
    </dgm:pt>
    <dgm:pt modelId="{806B9CE7-CDEA-4C4F-9677-BAB2F6D75D98}" type="sibTrans" cxnId="{81AA97EE-B862-406A-B4C4-44A1EE7CE29A}">
      <dgm:prSet/>
      <dgm:spPr/>
      <dgm:t>
        <a:bodyPr/>
        <a:lstStyle/>
        <a:p>
          <a:endParaRPr lang="ru-RU"/>
        </a:p>
      </dgm:t>
    </dgm:pt>
    <dgm:pt modelId="{3E28C2ED-A3A4-4605-AB93-342789D71F58}">
      <dgm:prSet/>
      <dgm:spPr/>
      <dgm:t>
        <a:bodyPr/>
        <a:lstStyle/>
        <a:p>
          <a:pPr rtl="0"/>
          <a:r>
            <a:rPr lang="ru-RU" dirty="0" smtClean="0"/>
            <a:t>16 человек</a:t>
          </a:r>
          <a:endParaRPr lang="ru-RU" dirty="0"/>
        </a:p>
      </dgm:t>
    </dgm:pt>
    <dgm:pt modelId="{65876F7B-1D9A-4F32-8009-4A4C14362330}" type="parTrans" cxnId="{1E9D0C44-9839-4B77-BDD2-E9CF37417834}">
      <dgm:prSet/>
      <dgm:spPr/>
      <dgm:t>
        <a:bodyPr/>
        <a:lstStyle/>
        <a:p>
          <a:endParaRPr lang="ru-RU"/>
        </a:p>
      </dgm:t>
    </dgm:pt>
    <dgm:pt modelId="{FB8A124B-01B4-49D7-BB22-5AC640E5811A}" type="sibTrans" cxnId="{1E9D0C44-9839-4B77-BDD2-E9CF37417834}">
      <dgm:prSet/>
      <dgm:spPr/>
      <dgm:t>
        <a:bodyPr/>
        <a:lstStyle/>
        <a:p>
          <a:endParaRPr lang="ru-RU"/>
        </a:p>
      </dgm:t>
    </dgm:pt>
    <dgm:pt modelId="{B196D267-5707-457E-BCE7-2FB617582F57}">
      <dgm:prSet/>
      <dgm:spPr/>
      <dgm:t>
        <a:bodyPr/>
        <a:lstStyle/>
        <a:p>
          <a:pPr rtl="0"/>
          <a:r>
            <a:rPr lang="ru-RU" dirty="0" smtClean="0"/>
            <a:t>Среднее количество подростков в ДЮ</a:t>
          </a:r>
          <a:endParaRPr lang="ru-RU" dirty="0"/>
        </a:p>
      </dgm:t>
    </dgm:pt>
    <dgm:pt modelId="{37D65ADB-FF22-4BFA-81A3-7C52A87F8995}" type="parTrans" cxnId="{7B99F663-B407-4147-BA93-A9A3BF275B6F}">
      <dgm:prSet/>
      <dgm:spPr/>
      <dgm:t>
        <a:bodyPr/>
        <a:lstStyle/>
        <a:p>
          <a:endParaRPr lang="ru-RU"/>
        </a:p>
      </dgm:t>
    </dgm:pt>
    <dgm:pt modelId="{14B0F704-4E2D-4EFF-BFA3-B6449F211FD3}" type="sibTrans" cxnId="{7B99F663-B407-4147-BA93-A9A3BF275B6F}">
      <dgm:prSet/>
      <dgm:spPr/>
      <dgm:t>
        <a:bodyPr/>
        <a:lstStyle/>
        <a:p>
          <a:endParaRPr lang="ru-RU"/>
        </a:p>
      </dgm:t>
    </dgm:pt>
    <dgm:pt modelId="{4239D98D-EE65-448A-B5E4-FB6A906710D6}">
      <dgm:prSet/>
      <dgm:spPr/>
      <dgm:t>
        <a:bodyPr/>
        <a:lstStyle/>
        <a:p>
          <a:pPr rtl="0"/>
          <a:r>
            <a:rPr lang="ru-RU" dirty="0" smtClean="0"/>
            <a:t>5 человек</a:t>
          </a:r>
          <a:endParaRPr lang="ru-RU" dirty="0"/>
        </a:p>
      </dgm:t>
    </dgm:pt>
    <dgm:pt modelId="{CCAA6233-BD3F-4C8B-A520-2EF5F7BD9FA6}" type="parTrans" cxnId="{D17DD2B7-8389-4C11-8097-8FFEA9409F27}">
      <dgm:prSet/>
      <dgm:spPr/>
      <dgm:t>
        <a:bodyPr/>
        <a:lstStyle/>
        <a:p>
          <a:endParaRPr lang="ru-RU"/>
        </a:p>
      </dgm:t>
    </dgm:pt>
    <dgm:pt modelId="{A4A1BCBC-93C4-4DDE-A43A-5CBD6AAB4698}" type="sibTrans" cxnId="{D17DD2B7-8389-4C11-8097-8FFEA9409F27}">
      <dgm:prSet/>
      <dgm:spPr/>
      <dgm:t>
        <a:bodyPr/>
        <a:lstStyle/>
        <a:p>
          <a:endParaRPr lang="ru-RU"/>
        </a:p>
      </dgm:t>
    </dgm:pt>
    <dgm:pt modelId="{40E4AD95-1E0C-4218-BC5A-7BF9C188E1DD}">
      <dgm:prSet/>
      <dgm:spPr/>
      <dgm:t>
        <a:bodyPr/>
        <a:lstStyle/>
        <a:p>
          <a:pPr rtl="0"/>
          <a:r>
            <a:rPr lang="ru-RU" dirty="0" smtClean="0"/>
            <a:t>16-23 года</a:t>
          </a:r>
          <a:endParaRPr lang="ru-RU" dirty="0"/>
        </a:p>
      </dgm:t>
    </dgm:pt>
    <dgm:pt modelId="{7A5BC0F7-F2C3-46A4-9ACC-7C7DBFA3F027}" type="parTrans" cxnId="{5E721A19-ABF1-4AB6-9AC7-FE5B87520708}">
      <dgm:prSet/>
      <dgm:spPr/>
      <dgm:t>
        <a:bodyPr/>
        <a:lstStyle/>
        <a:p>
          <a:endParaRPr lang="ru-RU"/>
        </a:p>
      </dgm:t>
    </dgm:pt>
    <dgm:pt modelId="{5C523CA8-F9BE-4800-AC73-8F9677657EC2}" type="sibTrans" cxnId="{5E721A19-ABF1-4AB6-9AC7-FE5B87520708}">
      <dgm:prSet/>
      <dgm:spPr/>
      <dgm:t>
        <a:bodyPr/>
        <a:lstStyle/>
        <a:p>
          <a:endParaRPr lang="ru-RU"/>
        </a:p>
      </dgm:t>
    </dgm:pt>
    <dgm:pt modelId="{5F6E837F-6E9D-4D4C-B3BD-0D200C206D1E}">
      <dgm:prSet/>
      <dgm:spPr/>
      <dgm:t>
        <a:bodyPr/>
        <a:lstStyle/>
        <a:p>
          <a:r>
            <a:rPr lang="ru-RU" dirty="0" smtClean="0"/>
            <a:t>102 человека</a:t>
          </a:r>
          <a:endParaRPr lang="ru-RU" dirty="0"/>
        </a:p>
      </dgm:t>
    </dgm:pt>
    <dgm:pt modelId="{F2B53235-2ADE-4F62-AFF7-262CE066B1C7}" type="parTrans" cxnId="{E21F4CB4-BACC-4500-91D5-52B2848E76D0}">
      <dgm:prSet/>
      <dgm:spPr/>
      <dgm:t>
        <a:bodyPr/>
        <a:lstStyle/>
        <a:p>
          <a:endParaRPr lang="ru-RU"/>
        </a:p>
      </dgm:t>
    </dgm:pt>
    <dgm:pt modelId="{CE015AE6-004F-4A75-9E55-C80B67495F0F}" type="sibTrans" cxnId="{E21F4CB4-BACC-4500-91D5-52B2848E76D0}">
      <dgm:prSet/>
      <dgm:spPr/>
      <dgm:t>
        <a:bodyPr/>
        <a:lstStyle/>
        <a:p>
          <a:endParaRPr lang="ru-RU"/>
        </a:p>
      </dgm:t>
    </dgm:pt>
    <dgm:pt modelId="{865E036C-2250-4BD0-BFF6-D7B8C08DF47F}">
      <dgm:prSet/>
      <dgm:spPr/>
      <dgm:t>
        <a:bodyPr/>
        <a:lstStyle/>
        <a:p>
          <a:pPr rtl="0"/>
          <a:r>
            <a:rPr lang="ru-RU" dirty="0" smtClean="0"/>
            <a:t>Среднее количество сотрудников ДЮ</a:t>
          </a:r>
          <a:endParaRPr lang="ru-RU" dirty="0"/>
        </a:p>
      </dgm:t>
    </dgm:pt>
    <dgm:pt modelId="{DAC60C9B-CEF0-4687-8BD5-C80F856948CE}" type="parTrans" cxnId="{85C163B0-07BA-4C88-A7AF-DC4CC4C424BC}">
      <dgm:prSet/>
      <dgm:spPr/>
      <dgm:t>
        <a:bodyPr/>
        <a:lstStyle/>
        <a:p>
          <a:endParaRPr lang="ru-RU"/>
        </a:p>
      </dgm:t>
    </dgm:pt>
    <dgm:pt modelId="{3BFA7717-1712-4AA1-B007-C0DDC48A8717}" type="sibTrans" cxnId="{85C163B0-07BA-4C88-A7AF-DC4CC4C424BC}">
      <dgm:prSet/>
      <dgm:spPr/>
      <dgm:t>
        <a:bodyPr/>
        <a:lstStyle/>
        <a:p>
          <a:endParaRPr lang="ru-RU"/>
        </a:p>
      </dgm:t>
    </dgm:pt>
    <dgm:pt modelId="{6FD2C6FF-F947-472C-A50A-6577F7F84202}">
      <dgm:prSet/>
      <dgm:spPr/>
      <dgm:t>
        <a:bodyPr/>
        <a:lstStyle/>
        <a:p>
          <a:r>
            <a:rPr lang="ru-RU" dirty="0" smtClean="0"/>
            <a:t>Средний возраст воспитанников</a:t>
          </a:r>
          <a:endParaRPr lang="ru-RU" dirty="0"/>
        </a:p>
      </dgm:t>
    </dgm:pt>
    <dgm:pt modelId="{65F5D0DC-F823-4E5A-8D14-ABF756A0CFD7}" type="parTrans" cxnId="{26228A26-43A9-4684-ACFC-AED686A79924}">
      <dgm:prSet/>
      <dgm:spPr/>
      <dgm:t>
        <a:bodyPr/>
        <a:lstStyle/>
        <a:p>
          <a:endParaRPr lang="ru-RU"/>
        </a:p>
      </dgm:t>
    </dgm:pt>
    <dgm:pt modelId="{F77002E4-A51A-4F75-A970-5A90AC05FC14}" type="sibTrans" cxnId="{26228A26-43A9-4684-ACFC-AED686A79924}">
      <dgm:prSet/>
      <dgm:spPr/>
      <dgm:t>
        <a:bodyPr/>
        <a:lstStyle/>
        <a:p>
          <a:endParaRPr lang="ru-RU"/>
        </a:p>
      </dgm:t>
    </dgm:pt>
    <dgm:pt modelId="{F9326F6A-C202-4C83-8268-1B109257E0E0}" type="pres">
      <dgm:prSet presAssocID="{4314DDB3-2CF5-46EE-8B98-6281DDF9BF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788BC-B1CC-4AA6-AF83-0A617D1F41AC}" type="pres">
      <dgm:prSet presAssocID="{5F6E837F-6E9D-4D4C-B3BD-0D200C206D1E}" presName="linNode" presStyleCnt="0"/>
      <dgm:spPr/>
      <dgm:t>
        <a:bodyPr/>
        <a:lstStyle/>
        <a:p>
          <a:endParaRPr lang="ru-RU"/>
        </a:p>
      </dgm:t>
    </dgm:pt>
    <dgm:pt modelId="{56BF11D2-B96D-46FF-9C53-3E653EC21159}" type="pres">
      <dgm:prSet presAssocID="{5F6E837F-6E9D-4D4C-B3BD-0D200C206D1E}" presName="parentText" presStyleLbl="node1" presStyleIdx="0" presStyleCnt="4" custLinFactNeighborX="1006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9C321-43D7-44C1-9E84-EB180680AE65}" type="pres">
      <dgm:prSet presAssocID="{5F6E837F-6E9D-4D4C-B3BD-0D200C206D1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6D7C6-9C1F-42A6-AB91-745F56C0A380}" type="pres">
      <dgm:prSet presAssocID="{CE015AE6-004F-4A75-9E55-C80B67495F0F}" presName="sp" presStyleCnt="0"/>
      <dgm:spPr/>
      <dgm:t>
        <a:bodyPr/>
        <a:lstStyle/>
        <a:p>
          <a:endParaRPr lang="ru-RU"/>
        </a:p>
      </dgm:t>
    </dgm:pt>
    <dgm:pt modelId="{5BE732F8-D20C-4B50-A39A-B1544951EF34}" type="pres">
      <dgm:prSet presAssocID="{3E28C2ED-A3A4-4605-AB93-342789D71F58}" presName="linNode" presStyleCnt="0"/>
      <dgm:spPr/>
      <dgm:t>
        <a:bodyPr/>
        <a:lstStyle/>
        <a:p>
          <a:endParaRPr lang="ru-RU"/>
        </a:p>
      </dgm:t>
    </dgm:pt>
    <dgm:pt modelId="{849DFF75-9B0E-48B3-B100-4EF5D4233067}" type="pres">
      <dgm:prSet presAssocID="{3E28C2ED-A3A4-4605-AB93-342789D71F58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B1DC6-5143-4B12-90E7-178C90AB02CA}" type="pres">
      <dgm:prSet presAssocID="{3E28C2ED-A3A4-4605-AB93-342789D71F5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A3946-4624-47E3-AEA7-12A1139D72A0}" type="pres">
      <dgm:prSet presAssocID="{FB8A124B-01B4-49D7-BB22-5AC640E5811A}" presName="sp" presStyleCnt="0"/>
      <dgm:spPr/>
      <dgm:t>
        <a:bodyPr/>
        <a:lstStyle/>
        <a:p>
          <a:endParaRPr lang="ru-RU"/>
        </a:p>
      </dgm:t>
    </dgm:pt>
    <dgm:pt modelId="{FDD65354-E79C-4839-8244-B37091FA771D}" type="pres">
      <dgm:prSet presAssocID="{4239D98D-EE65-448A-B5E4-FB6A906710D6}" presName="linNode" presStyleCnt="0"/>
      <dgm:spPr/>
      <dgm:t>
        <a:bodyPr/>
        <a:lstStyle/>
        <a:p>
          <a:endParaRPr lang="ru-RU"/>
        </a:p>
      </dgm:t>
    </dgm:pt>
    <dgm:pt modelId="{07C08392-4287-40FE-AED2-432D61FCF6C0}" type="pres">
      <dgm:prSet presAssocID="{4239D98D-EE65-448A-B5E4-FB6A906710D6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DE47C-DE03-4F2D-BC37-F1578F42742B}" type="pres">
      <dgm:prSet presAssocID="{4239D98D-EE65-448A-B5E4-FB6A906710D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02A40-170F-4124-A527-7D8762DC7277}" type="pres">
      <dgm:prSet presAssocID="{A4A1BCBC-93C4-4DDE-A43A-5CBD6AAB4698}" presName="sp" presStyleCnt="0"/>
      <dgm:spPr/>
      <dgm:t>
        <a:bodyPr/>
        <a:lstStyle/>
        <a:p>
          <a:endParaRPr lang="ru-RU"/>
        </a:p>
      </dgm:t>
    </dgm:pt>
    <dgm:pt modelId="{F17A70CC-3D72-4725-BE14-31D2C523E6C4}" type="pres">
      <dgm:prSet presAssocID="{40E4AD95-1E0C-4218-BC5A-7BF9C188E1DD}" presName="linNode" presStyleCnt="0"/>
      <dgm:spPr/>
      <dgm:t>
        <a:bodyPr/>
        <a:lstStyle/>
        <a:p>
          <a:endParaRPr lang="ru-RU"/>
        </a:p>
      </dgm:t>
    </dgm:pt>
    <dgm:pt modelId="{DB87340A-6241-455E-9F7A-1BF27F88BE31}" type="pres">
      <dgm:prSet presAssocID="{40E4AD95-1E0C-4218-BC5A-7BF9C188E1D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916E1-F3BF-4485-862E-124F3781C265}" type="pres">
      <dgm:prSet presAssocID="{40E4AD95-1E0C-4218-BC5A-7BF9C188E1D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F335B7-4F49-47E7-9C22-A82846CE4CE2}" type="presOf" srcId="{B196D267-5707-457E-BCE7-2FB617582F57}" destId="{DAEB1DC6-5143-4B12-90E7-178C90AB02CA}" srcOrd="0" destOrd="0" presId="urn:microsoft.com/office/officeart/2005/8/layout/vList5"/>
    <dgm:cxn modelId="{C139AE74-A7FA-45DA-B8E4-79DAF3C9B166}" type="presOf" srcId="{4239D98D-EE65-448A-B5E4-FB6A906710D6}" destId="{07C08392-4287-40FE-AED2-432D61FCF6C0}" srcOrd="0" destOrd="0" presId="urn:microsoft.com/office/officeart/2005/8/layout/vList5"/>
    <dgm:cxn modelId="{4D7060EF-6166-4837-92C9-DF57E6F8D7FA}" type="presOf" srcId="{5F6E837F-6E9D-4D4C-B3BD-0D200C206D1E}" destId="{56BF11D2-B96D-46FF-9C53-3E653EC21159}" srcOrd="0" destOrd="0" presId="urn:microsoft.com/office/officeart/2005/8/layout/vList5"/>
    <dgm:cxn modelId="{DBB78473-6565-4AEF-8633-9309EB3DEBFA}" type="presOf" srcId="{3E28C2ED-A3A4-4605-AB93-342789D71F58}" destId="{849DFF75-9B0E-48B3-B100-4EF5D4233067}" srcOrd="0" destOrd="0" presId="urn:microsoft.com/office/officeart/2005/8/layout/vList5"/>
    <dgm:cxn modelId="{0A74FEED-FC1B-4088-97F2-2F0AE3CFD0C7}" type="presOf" srcId="{387BFAED-5971-4902-9643-BA1509028154}" destId="{B9F9C321-43D7-44C1-9E84-EB180680AE65}" srcOrd="0" destOrd="0" presId="urn:microsoft.com/office/officeart/2005/8/layout/vList5"/>
    <dgm:cxn modelId="{85C163B0-07BA-4C88-A7AF-DC4CC4C424BC}" srcId="{4239D98D-EE65-448A-B5E4-FB6A906710D6}" destId="{865E036C-2250-4BD0-BFF6-D7B8C08DF47F}" srcOrd="0" destOrd="0" parTransId="{DAC60C9B-CEF0-4687-8BD5-C80F856948CE}" sibTransId="{3BFA7717-1712-4AA1-B007-C0DDC48A8717}"/>
    <dgm:cxn modelId="{B054C764-DD98-49B9-96A2-72D2C74E967F}" type="presOf" srcId="{4314DDB3-2CF5-46EE-8B98-6281DDF9BF68}" destId="{F9326F6A-C202-4C83-8268-1B109257E0E0}" srcOrd="0" destOrd="0" presId="urn:microsoft.com/office/officeart/2005/8/layout/vList5"/>
    <dgm:cxn modelId="{7B99F663-B407-4147-BA93-A9A3BF275B6F}" srcId="{3E28C2ED-A3A4-4605-AB93-342789D71F58}" destId="{B196D267-5707-457E-BCE7-2FB617582F57}" srcOrd="0" destOrd="0" parTransId="{37D65ADB-FF22-4BFA-81A3-7C52A87F8995}" sibTransId="{14B0F704-4E2D-4EFF-BFA3-B6449F211FD3}"/>
    <dgm:cxn modelId="{1E9D0C44-9839-4B77-BDD2-E9CF37417834}" srcId="{4314DDB3-2CF5-46EE-8B98-6281DDF9BF68}" destId="{3E28C2ED-A3A4-4605-AB93-342789D71F58}" srcOrd="1" destOrd="0" parTransId="{65876F7B-1D9A-4F32-8009-4A4C14362330}" sibTransId="{FB8A124B-01B4-49D7-BB22-5AC640E5811A}"/>
    <dgm:cxn modelId="{81AA97EE-B862-406A-B4C4-44A1EE7CE29A}" srcId="{5F6E837F-6E9D-4D4C-B3BD-0D200C206D1E}" destId="{387BFAED-5971-4902-9643-BA1509028154}" srcOrd="0" destOrd="0" parTransId="{61BDB45C-BE79-426D-96BA-3CB8AEF6DE15}" sibTransId="{806B9CE7-CDEA-4C4F-9677-BAB2F6D75D98}"/>
    <dgm:cxn modelId="{C732B550-FF01-4D2F-818B-ABA0AE64C73A}" type="presOf" srcId="{865E036C-2250-4BD0-BFF6-D7B8C08DF47F}" destId="{BF7DE47C-DE03-4F2D-BC37-F1578F42742B}" srcOrd="0" destOrd="0" presId="urn:microsoft.com/office/officeart/2005/8/layout/vList5"/>
    <dgm:cxn modelId="{D96E2E2F-283C-4CEA-A598-D635669E3B41}" type="presOf" srcId="{40E4AD95-1E0C-4218-BC5A-7BF9C188E1DD}" destId="{DB87340A-6241-455E-9F7A-1BF27F88BE31}" srcOrd="0" destOrd="0" presId="urn:microsoft.com/office/officeart/2005/8/layout/vList5"/>
    <dgm:cxn modelId="{E21F4CB4-BACC-4500-91D5-52B2848E76D0}" srcId="{4314DDB3-2CF5-46EE-8B98-6281DDF9BF68}" destId="{5F6E837F-6E9D-4D4C-B3BD-0D200C206D1E}" srcOrd="0" destOrd="0" parTransId="{F2B53235-2ADE-4F62-AFF7-262CE066B1C7}" sibTransId="{CE015AE6-004F-4A75-9E55-C80B67495F0F}"/>
    <dgm:cxn modelId="{26228A26-43A9-4684-ACFC-AED686A79924}" srcId="{40E4AD95-1E0C-4218-BC5A-7BF9C188E1DD}" destId="{6FD2C6FF-F947-472C-A50A-6577F7F84202}" srcOrd="0" destOrd="0" parTransId="{65F5D0DC-F823-4E5A-8D14-ABF756A0CFD7}" sibTransId="{F77002E4-A51A-4F75-A970-5A90AC05FC14}"/>
    <dgm:cxn modelId="{5E721A19-ABF1-4AB6-9AC7-FE5B87520708}" srcId="{4314DDB3-2CF5-46EE-8B98-6281DDF9BF68}" destId="{40E4AD95-1E0C-4218-BC5A-7BF9C188E1DD}" srcOrd="3" destOrd="0" parTransId="{7A5BC0F7-F2C3-46A4-9ACC-7C7DBFA3F027}" sibTransId="{5C523CA8-F9BE-4800-AC73-8F9677657EC2}"/>
    <dgm:cxn modelId="{D17DD2B7-8389-4C11-8097-8FFEA9409F27}" srcId="{4314DDB3-2CF5-46EE-8B98-6281DDF9BF68}" destId="{4239D98D-EE65-448A-B5E4-FB6A906710D6}" srcOrd="2" destOrd="0" parTransId="{CCAA6233-BD3F-4C8B-A520-2EF5F7BD9FA6}" sibTransId="{A4A1BCBC-93C4-4DDE-A43A-5CBD6AAB4698}"/>
    <dgm:cxn modelId="{344EB5FA-4F71-4B96-88F4-737BA980FE94}" type="presOf" srcId="{6FD2C6FF-F947-472C-A50A-6577F7F84202}" destId="{48A916E1-F3BF-4485-862E-124F3781C265}" srcOrd="0" destOrd="0" presId="urn:microsoft.com/office/officeart/2005/8/layout/vList5"/>
    <dgm:cxn modelId="{082C63D9-A0E6-42B7-AA73-65B5F8673025}" type="presParOf" srcId="{F9326F6A-C202-4C83-8268-1B109257E0E0}" destId="{BF2788BC-B1CC-4AA6-AF83-0A617D1F41AC}" srcOrd="0" destOrd="0" presId="urn:microsoft.com/office/officeart/2005/8/layout/vList5"/>
    <dgm:cxn modelId="{43125DB0-6B82-4E4B-ACEF-C4F95BAFEC86}" type="presParOf" srcId="{BF2788BC-B1CC-4AA6-AF83-0A617D1F41AC}" destId="{56BF11D2-B96D-46FF-9C53-3E653EC21159}" srcOrd="0" destOrd="0" presId="urn:microsoft.com/office/officeart/2005/8/layout/vList5"/>
    <dgm:cxn modelId="{E56C19A0-E81E-4B00-BE49-1E9D26A798A2}" type="presParOf" srcId="{BF2788BC-B1CC-4AA6-AF83-0A617D1F41AC}" destId="{B9F9C321-43D7-44C1-9E84-EB180680AE65}" srcOrd="1" destOrd="0" presId="urn:microsoft.com/office/officeart/2005/8/layout/vList5"/>
    <dgm:cxn modelId="{4A3D9553-FB8F-4BEA-8542-46CEADE91712}" type="presParOf" srcId="{F9326F6A-C202-4C83-8268-1B109257E0E0}" destId="{39D6D7C6-9C1F-42A6-AB91-745F56C0A380}" srcOrd="1" destOrd="0" presId="urn:microsoft.com/office/officeart/2005/8/layout/vList5"/>
    <dgm:cxn modelId="{D42D40C4-F9D6-4EC1-A4E2-D77F5B441028}" type="presParOf" srcId="{F9326F6A-C202-4C83-8268-1B109257E0E0}" destId="{5BE732F8-D20C-4B50-A39A-B1544951EF34}" srcOrd="2" destOrd="0" presId="urn:microsoft.com/office/officeart/2005/8/layout/vList5"/>
    <dgm:cxn modelId="{365324C8-ABBA-40FE-9000-D792C1653F27}" type="presParOf" srcId="{5BE732F8-D20C-4B50-A39A-B1544951EF34}" destId="{849DFF75-9B0E-48B3-B100-4EF5D4233067}" srcOrd="0" destOrd="0" presId="urn:microsoft.com/office/officeart/2005/8/layout/vList5"/>
    <dgm:cxn modelId="{F1C249C9-45F6-4834-8BF3-AF9326F67059}" type="presParOf" srcId="{5BE732F8-D20C-4B50-A39A-B1544951EF34}" destId="{DAEB1DC6-5143-4B12-90E7-178C90AB02CA}" srcOrd="1" destOrd="0" presId="urn:microsoft.com/office/officeart/2005/8/layout/vList5"/>
    <dgm:cxn modelId="{1561C986-D38C-4D93-A0B3-0B9E1880EF06}" type="presParOf" srcId="{F9326F6A-C202-4C83-8268-1B109257E0E0}" destId="{8B3A3946-4624-47E3-AEA7-12A1139D72A0}" srcOrd="3" destOrd="0" presId="urn:microsoft.com/office/officeart/2005/8/layout/vList5"/>
    <dgm:cxn modelId="{5AB93BFE-CB5C-4A6D-992B-8C498B901219}" type="presParOf" srcId="{F9326F6A-C202-4C83-8268-1B109257E0E0}" destId="{FDD65354-E79C-4839-8244-B37091FA771D}" srcOrd="4" destOrd="0" presId="urn:microsoft.com/office/officeart/2005/8/layout/vList5"/>
    <dgm:cxn modelId="{60302D2F-0995-468A-8552-4B913349D9D4}" type="presParOf" srcId="{FDD65354-E79C-4839-8244-B37091FA771D}" destId="{07C08392-4287-40FE-AED2-432D61FCF6C0}" srcOrd="0" destOrd="0" presId="urn:microsoft.com/office/officeart/2005/8/layout/vList5"/>
    <dgm:cxn modelId="{F2227CFC-D8B0-4BA0-8629-ADAFA61D4B5D}" type="presParOf" srcId="{FDD65354-E79C-4839-8244-B37091FA771D}" destId="{BF7DE47C-DE03-4F2D-BC37-F1578F42742B}" srcOrd="1" destOrd="0" presId="urn:microsoft.com/office/officeart/2005/8/layout/vList5"/>
    <dgm:cxn modelId="{D5CE68AB-D1B2-41F4-B54A-E3F17646FE6F}" type="presParOf" srcId="{F9326F6A-C202-4C83-8268-1B109257E0E0}" destId="{CBF02A40-170F-4124-A527-7D8762DC7277}" srcOrd="5" destOrd="0" presId="urn:microsoft.com/office/officeart/2005/8/layout/vList5"/>
    <dgm:cxn modelId="{A8C707FC-D1BE-4E33-9EFA-94C825B807DC}" type="presParOf" srcId="{F9326F6A-C202-4C83-8268-1B109257E0E0}" destId="{F17A70CC-3D72-4725-BE14-31D2C523E6C4}" srcOrd="6" destOrd="0" presId="urn:microsoft.com/office/officeart/2005/8/layout/vList5"/>
    <dgm:cxn modelId="{B8B16FD8-0FAF-4647-A389-55544D0825B1}" type="presParOf" srcId="{F17A70CC-3D72-4725-BE14-31D2C523E6C4}" destId="{DB87340A-6241-455E-9F7A-1BF27F88BE31}" srcOrd="0" destOrd="0" presId="urn:microsoft.com/office/officeart/2005/8/layout/vList5"/>
    <dgm:cxn modelId="{0CA73D87-65D7-44B7-8DBA-7D627C797694}" type="presParOf" srcId="{F17A70CC-3D72-4725-BE14-31D2C523E6C4}" destId="{48A916E1-F3BF-4485-862E-124F3781C26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7B5DCB-B77A-4EFD-B6D5-D754FD8C1A5A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87CACE-86E4-4775-8074-5BC7CFEC963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2">
                  <a:lumMod val="75000"/>
                </a:schemeClr>
              </a:solidFill>
            </a:rPr>
            <a:t>Сроки попечительства: </a:t>
          </a:r>
          <a:r>
            <a:rPr lang="ru-RU" sz="1400" dirty="0" smtClean="0">
              <a:solidFill>
                <a:schemeClr val="accent2">
                  <a:lumMod val="75000"/>
                </a:schemeClr>
              </a:solidFill>
            </a:rPr>
            <a:t>3 года (19 - 22 года)</a:t>
          </a:r>
          <a:endParaRPr lang="ru-RU" sz="1400" b="1" dirty="0" smtClean="0">
            <a:solidFill>
              <a:schemeClr val="accent2">
                <a:lumMod val="75000"/>
              </a:schemeClr>
            </a:solidFill>
          </a:endParaRPr>
        </a:p>
      </dgm:t>
    </dgm:pt>
    <dgm:pt modelId="{F2043572-0FBE-41A4-AB13-99230F0D7D1C}" type="parTrans" cxnId="{8DA511F6-0809-4447-9ED2-F946545B0262}">
      <dgm:prSet/>
      <dgm:spPr/>
      <dgm:t>
        <a:bodyPr/>
        <a:lstStyle/>
        <a:p>
          <a:endParaRPr lang="ru-RU"/>
        </a:p>
      </dgm:t>
    </dgm:pt>
    <dgm:pt modelId="{A84F4362-13A4-4320-9392-A29C3B299D59}" type="sibTrans" cxnId="{8DA511F6-0809-4447-9ED2-F946545B0262}">
      <dgm:prSet/>
      <dgm:spPr/>
      <dgm:t>
        <a:bodyPr/>
        <a:lstStyle/>
        <a:p>
          <a:endParaRPr lang="ru-RU"/>
        </a:p>
      </dgm:t>
    </dgm:pt>
    <dgm:pt modelId="{973165CC-B20E-4FB8-9A1D-6B8E0D9BDAB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75000"/>
                </a:schemeClr>
              </a:solidFill>
            </a:rPr>
            <a:t>Цель</a:t>
          </a:r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: </a:t>
          </a:r>
          <a:r>
            <a:rPr lang="ru-RU" baseline="0" dirty="0" smtClean="0">
              <a:solidFill>
                <a:schemeClr val="accent2">
                  <a:lumMod val="75000"/>
                </a:schemeClr>
              </a:solidFill>
            </a:rPr>
            <a:t>развитие у молодых людей навыков самостоятельного образа жизни и подготовка к полной независимости 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F52FB77E-3083-4D2C-BF94-09D96B154E44}" type="parTrans" cxnId="{1014FCAD-A43B-419B-8971-5A745E1BB005}">
      <dgm:prSet/>
      <dgm:spPr/>
      <dgm:t>
        <a:bodyPr/>
        <a:lstStyle/>
        <a:p>
          <a:endParaRPr lang="ru-RU"/>
        </a:p>
      </dgm:t>
    </dgm:pt>
    <dgm:pt modelId="{F3583A44-A6CE-42DF-95D2-3F3A83077453}" type="sibTrans" cxnId="{1014FCAD-A43B-419B-8971-5A745E1BB005}">
      <dgm:prSet/>
      <dgm:spPr/>
      <dgm:t>
        <a:bodyPr/>
        <a:lstStyle/>
        <a:p>
          <a:endParaRPr lang="ru-RU"/>
        </a:p>
      </dgm:t>
    </dgm:pt>
    <dgm:pt modelId="{ABFD45DB-CC5C-45A8-A03D-3F817867A3DE}">
      <dgm:prSet phldrT="[Текст]" custT="1"/>
      <dgm:spPr/>
      <dgm:t>
        <a:bodyPr/>
        <a:lstStyle/>
        <a:p>
          <a:r>
            <a:rPr lang="ru-RU" sz="1400" b="1" baseline="0" dirty="0" smtClean="0">
              <a:solidFill>
                <a:schemeClr val="accent2">
                  <a:lumMod val="75000"/>
                </a:schemeClr>
              </a:solidFill>
            </a:rPr>
            <a:t>Критерии для перехода на ПНП:</a:t>
          </a:r>
          <a:endParaRPr lang="ru-RU" sz="14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3BA9C724-B372-42D0-A62C-7B39819AC709}" type="parTrans" cxnId="{AEC6A4B5-C757-4A9F-AE68-0E4277DAE9A2}">
      <dgm:prSet/>
      <dgm:spPr/>
      <dgm:t>
        <a:bodyPr/>
        <a:lstStyle/>
        <a:p>
          <a:endParaRPr lang="ru-RU"/>
        </a:p>
      </dgm:t>
    </dgm:pt>
    <dgm:pt modelId="{FB40B4D9-1A8F-48DB-9F26-339D1EF5708C}" type="sibTrans" cxnId="{AEC6A4B5-C757-4A9F-AE68-0E4277DAE9A2}">
      <dgm:prSet/>
      <dgm:spPr/>
      <dgm:t>
        <a:bodyPr/>
        <a:lstStyle/>
        <a:p>
          <a:endParaRPr lang="ru-RU"/>
        </a:p>
      </dgm:t>
    </dgm:pt>
    <dgm:pt modelId="{AD6A14DE-B353-4681-BA2D-B54864DF5192}">
      <dgm:prSet custT="1"/>
      <dgm:spPr/>
      <dgm:t>
        <a:bodyPr/>
        <a:lstStyle/>
        <a:p>
          <a:r>
            <a:rPr lang="ru-RU" sz="1400" baseline="0" dirty="0" smtClean="0">
              <a:solidFill>
                <a:schemeClr val="accent2">
                  <a:lumMod val="75000"/>
                </a:schemeClr>
              </a:solidFill>
            </a:rPr>
            <a:t>наличие работы и постоянного заработка</a:t>
          </a:r>
          <a:endParaRPr lang="ru-RU" sz="1400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763E136D-12F7-4973-9834-5D6B3A79A318}" type="parTrans" cxnId="{5E05E8B3-4B07-4FAF-89E5-6D9FC73958BC}">
      <dgm:prSet/>
      <dgm:spPr/>
      <dgm:t>
        <a:bodyPr/>
        <a:lstStyle/>
        <a:p>
          <a:endParaRPr lang="ru-RU"/>
        </a:p>
      </dgm:t>
    </dgm:pt>
    <dgm:pt modelId="{13A05580-20E1-4102-BBDF-11C8D46E6746}" type="sibTrans" cxnId="{5E05E8B3-4B07-4FAF-89E5-6D9FC73958BC}">
      <dgm:prSet/>
      <dgm:spPr/>
      <dgm:t>
        <a:bodyPr/>
        <a:lstStyle/>
        <a:p>
          <a:endParaRPr lang="ru-RU"/>
        </a:p>
      </dgm:t>
    </dgm:pt>
    <dgm:pt modelId="{827A9436-7A03-4965-9A1A-DFEA60309A93}">
      <dgm:prSet custT="1"/>
      <dgm:spPr/>
      <dgm:t>
        <a:bodyPr/>
        <a:lstStyle/>
        <a:p>
          <a:r>
            <a:rPr lang="ru-RU" sz="1400" baseline="0" dirty="0" smtClean="0">
              <a:solidFill>
                <a:schemeClr val="accent2">
                  <a:lumMod val="75000"/>
                </a:schemeClr>
              </a:solidFill>
            </a:rPr>
            <a:t>достижение 19-20 возраста</a:t>
          </a:r>
          <a:endParaRPr lang="ru-RU" sz="1400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E17D3DD7-CC49-4F0B-BEFC-1B64075CD80D}" type="parTrans" cxnId="{E4B6BBA7-D31B-46EC-B2C1-475740631DC3}">
      <dgm:prSet/>
      <dgm:spPr/>
      <dgm:t>
        <a:bodyPr/>
        <a:lstStyle/>
        <a:p>
          <a:endParaRPr lang="ru-RU"/>
        </a:p>
      </dgm:t>
    </dgm:pt>
    <dgm:pt modelId="{5B17D768-AE76-4008-9F7D-2BC83CA30CD9}" type="sibTrans" cxnId="{E4B6BBA7-D31B-46EC-B2C1-475740631DC3}">
      <dgm:prSet/>
      <dgm:spPr/>
      <dgm:t>
        <a:bodyPr/>
        <a:lstStyle/>
        <a:p>
          <a:endParaRPr lang="ru-RU"/>
        </a:p>
      </dgm:t>
    </dgm:pt>
    <dgm:pt modelId="{05D24714-A43F-4090-B481-B18E8FE37BEE}">
      <dgm:prSet custT="1"/>
      <dgm:spPr/>
      <dgm:t>
        <a:bodyPr/>
        <a:lstStyle/>
        <a:p>
          <a:r>
            <a:rPr lang="ru-RU" sz="1400" baseline="0" dirty="0" smtClean="0">
              <a:solidFill>
                <a:schemeClr val="accent2">
                  <a:lumMod val="75000"/>
                </a:schemeClr>
              </a:solidFill>
            </a:rPr>
            <a:t>законченное среднее (профессиональное) образование</a:t>
          </a:r>
          <a:endParaRPr lang="ru-RU" sz="1400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D61D2B0F-B9C1-4C58-862E-8BF59B005B63}" type="parTrans" cxnId="{E1D0219E-CBAB-4CB9-9D32-36DD215DBCE6}">
      <dgm:prSet/>
      <dgm:spPr/>
      <dgm:t>
        <a:bodyPr/>
        <a:lstStyle/>
        <a:p>
          <a:endParaRPr lang="ru-RU"/>
        </a:p>
      </dgm:t>
    </dgm:pt>
    <dgm:pt modelId="{E04006BD-CA16-4643-97A4-D1946DD51A7E}" type="sibTrans" cxnId="{E1D0219E-CBAB-4CB9-9D32-36DD215DBCE6}">
      <dgm:prSet/>
      <dgm:spPr/>
      <dgm:t>
        <a:bodyPr/>
        <a:lstStyle/>
        <a:p>
          <a:endParaRPr lang="ru-RU"/>
        </a:p>
      </dgm:t>
    </dgm:pt>
    <dgm:pt modelId="{D50367F1-ACC7-42C6-88D2-DE9BA95850D2}">
      <dgm:prSet custT="1"/>
      <dgm:spPr/>
      <dgm:t>
        <a:bodyPr/>
        <a:lstStyle/>
        <a:p>
          <a:r>
            <a:rPr lang="ru-RU" sz="1400" baseline="0" dirty="0" smtClean="0">
              <a:solidFill>
                <a:schemeClr val="accent2">
                  <a:lumMod val="75000"/>
                </a:schemeClr>
              </a:solidFill>
            </a:rPr>
            <a:t>обучение в ВУЗе</a:t>
          </a:r>
          <a:endParaRPr lang="ru-RU" sz="1400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BE85048C-47F0-4F7F-9742-CDF816AB18C7}" type="parTrans" cxnId="{8BD7E892-F60D-431A-8E2F-F59E75EA1C24}">
      <dgm:prSet/>
      <dgm:spPr/>
      <dgm:t>
        <a:bodyPr/>
        <a:lstStyle/>
        <a:p>
          <a:endParaRPr lang="ru-RU"/>
        </a:p>
      </dgm:t>
    </dgm:pt>
    <dgm:pt modelId="{88EF36D1-5468-4FD9-8BCB-49E44024BF28}" type="sibTrans" cxnId="{8BD7E892-F60D-431A-8E2F-F59E75EA1C24}">
      <dgm:prSet/>
      <dgm:spPr/>
      <dgm:t>
        <a:bodyPr/>
        <a:lstStyle/>
        <a:p>
          <a:endParaRPr lang="ru-RU"/>
        </a:p>
      </dgm:t>
    </dgm:pt>
    <dgm:pt modelId="{954D9A24-6A83-419D-B954-AD0741DB7F1F}">
      <dgm:prSet custT="1"/>
      <dgm:spPr/>
      <dgm:t>
        <a:bodyPr/>
        <a:lstStyle/>
        <a:p>
          <a:r>
            <a:rPr lang="ru-RU" sz="1400" baseline="0" dirty="0" smtClean="0">
              <a:solidFill>
                <a:schemeClr val="accent2">
                  <a:lumMod val="75000"/>
                </a:schemeClr>
              </a:solidFill>
            </a:rPr>
            <a:t>наличие профессии для трудоустройства </a:t>
          </a:r>
          <a:endParaRPr lang="ru-RU" sz="1400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F2A4648A-C942-401D-A363-62361224E70B}" type="parTrans" cxnId="{800C6AAC-BF55-45A3-A3BF-1F459058AEE2}">
      <dgm:prSet/>
      <dgm:spPr/>
      <dgm:t>
        <a:bodyPr/>
        <a:lstStyle/>
        <a:p>
          <a:endParaRPr lang="ru-RU"/>
        </a:p>
      </dgm:t>
    </dgm:pt>
    <dgm:pt modelId="{53633C47-7C92-42AF-9EF8-C78D3B44BDAB}" type="sibTrans" cxnId="{800C6AAC-BF55-45A3-A3BF-1F459058AEE2}">
      <dgm:prSet/>
      <dgm:spPr/>
      <dgm:t>
        <a:bodyPr/>
        <a:lstStyle/>
        <a:p>
          <a:endParaRPr lang="ru-RU"/>
        </a:p>
      </dgm:t>
    </dgm:pt>
    <dgm:pt modelId="{4583B59A-18C8-4E62-88BC-EF54A524A96D}">
      <dgm:prSet custT="1"/>
      <dgm:spPr/>
      <dgm:t>
        <a:bodyPr/>
        <a:lstStyle/>
        <a:p>
          <a:r>
            <a:rPr lang="ru-RU" sz="1400" baseline="0" dirty="0" smtClean="0">
              <a:solidFill>
                <a:schemeClr val="accent2">
                  <a:lumMod val="75000"/>
                </a:schemeClr>
              </a:solidFill>
            </a:rPr>
            <a:t>наличие жилья</a:t>
          </a:r>
          <a:endParaRPr lang="ru-RU" sz="1400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5D5FA409-3141-4519-B15D-1D8CEB9C48A0}" type="parTrans" cxnId="{EC27D5AE-3D71-4153-ADFE-4042DD530989}">
      <dgm:prSet/>
      <dgm:spPr/>
      <dgm:t>
        <a:bodyPr/>
        <a:lstStyle/>
        <a:p>
          <a:endParaRPr lang="ru-RU"/>
        </a:p>
      </dgm:t>
    </dgm:pt>
    <dgm:pt modelId="{6A68BC58-8FC0-4B9E-A2DA-5841531B2C98}" type="sibTrans" cxnId="{EC27D5AE-3D71-4153-ADFE-4042DD530989}">
      <dgm:prSet/>
      <dgm:spPr/>
      <dgm:t>
        <a:bodyPr/>
        <a:lstStyle/>
        <a:p>
          <a:endParaRPr lang="ru-RU"/>
        </a:p>
      </dgm:t>
    </dgm:pt>
    <dgm:pt modelId="{C5545738-5232-46C9-AD69-5872DA34E83E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75000"/>
                </a:schemeClr>
              </a:solidFill>
            </a:rPr>
            <a:t>Содержание и финансирование:</a:t>
          </a:r>
          <a:endParaRPr lang="ru-RU" dirty="0" smtClean="0">
            <a:solidFill>
              <a:schemeClr val="accent2">
                <a:lumMod val="75000"/>
              </a:schemeClr>
            </a:solidFill>
          </a:endParaRPr>
        </a:p>
        <a:p>
          <a:r>
            <a:rPr lang="kk-KZ" dirty="0" smtClean="0">
              <a:solidFill>
                <a:schemeClr val="accent2">
                  <a:lumMod val="75000"/>
                </a:schemeClr>
              </a:solidFill>
            </a:rPr>
            <a:t>- субсидии к зарплате</a:t>
          </a:r>
          <a:endParaRPr lang="ru-RU" dirty="0" smtClean="0">
            <a:solidFill>
              <a:schemeClr val="accent2">
                <a:lumMod val="75000"/>
              </a:schemeClr>
            </a:solidFill>
          </a:endParaRPr>
        </a:p>
        <a:p>
          <a:r>
            <a:rPr lang="kk-KZ" dirty="0" smtClean="0">
              <a:solidFill>
                <a:schemeClr val="accent2">
                  <a:lumMod val="75000"/>
                </a:schemeClr>
              </a:solidFill>
            </a:rPr>
            <a:t>- образовательные стипендии </a:t>
          </a:r>
          <a:endParaRPr lang="ru-RU" dirty="0" smtClean="0">
            <a:solidFill>
              <a:schemeClr val="accent2">
                <a:lumMod val="75000"/>
              </a:schemeClr>
            </a:solidFill>
          </a:endParaRPr>
        </a:p>
        <a:p>
          <a:r>
            <a:rPr lang="kk-KZ" dirty="0" smtClean="0">
              <a:solidFill>
                <a:schemeClr val="accent2">
                  <a:lumMod val="75000"/>
                </a:schemeClr>
              </a:solidFill>
            </a:rPr>
            <a:t>- аренда жилья</a:t>
          </a:r>
          <a:endParaRPr lang="ru-RU" dirty="0" smtClean="0">
            <a:solidFill>
              <a:schemeClr val="accent2">
                <a:lumMod val="75000"/>
              </a:schemeClr>
            </a:solidFill>
          </a:endParaRPr>
        </a:p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- ссуда на открытие собственного дела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8ECEC796-4047-4090-AD90-18AD0FE122EB}" type="parTrans" cxnId="{AC0B7107-8DBB-4BE6-8FDF-84DD93041553}">
      <dgm:prSet/>
      <dgm:spPr/>
      <dgm:t>
        <a:bodyPr/>
        <a:lstStyle/>
        <a:p>
          <a:endParaRPr lang="ru-RU"/>
        </a:p>
      </dgm:t>
    </dgm:pt>
    <dgm:pt modelId="{018EF74A-8F59-4943-9A37-115BEB582537}" type="sibTrans" cxnId="{AC0B7107-8DBB-4BE6-8FDF-84DD93041553}">
      <dgm:prSet/>
      <dgm:spPr/>
      <dgm:t>
        <a:bodyPr/>
        <a:lstStyle/>
        <a:p>
          <a:endParaRPr lang="ru-RU"/>
        </a:p>
      </dgm:t>
    </dgm:pt>
    <dgm:pt modelId="{46751FDE-F4D1-4C09-88E0-E08C8F08A1BF}" type="pres">
      <dgm:prSet presAssocID="{697B5DCB-B77A-4EFD-B6D5-D754FD8C1A5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C2AA0E8-37BE-4E79-B528-00268439B10E}" type="pres">
      <dgm:prSet presAssocID="{4C87CACE-86E4-4775-8074-5BC7CFEC9639}" presName="composite" presStyleCnt="0"/>
      <dgm:spPr/>
    </dgm:pt>
    <dgm:pt modelId="{3289C05B-23B1-49A9-A56D-F97E2BD55355}" type="pres">
      <dgm:prSet presAssocID="{4C87CACE-86E4-4775-8074-5BC7CFEC9639}" presName="LShape" presStyleLbl="alignNode1" presStyleIdx="0" presStyleCnt="7" custLinFactNeighborY="-1150"/>
      <dgm:spPr/>
    </dgm:pt>
    <dgm:pt modelId="{8BC8863D-027E-4C2F-868B-A5FDDA9166FA}" type="pres">
      <dgm:prSet presAssocID="{4C87CACE-86E4-4775-8074-5BC7CFEC963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CA09F8-5B88-4368-9FCA-D7EF95FBD982}" type="pres">
      <dgm:prSet presAssocID="{4C87CACE-86E4-4775-8074-5BC7CFEC9639}" presName="Triangle" presStyleLbl="alignNode1" presStyleIdx="1" presStyleCnt="7"/>
      <dgm:spPr/>
    </dgm:pt>
    <dgm:pt modelId="{8B1D3EBC-1149-4D8D-A4C9-835B33354225}" type="pres">
      <dgm:prSet presAssocID="{A84F4362-13A4-4320-9392-A29C3B299D59}" presName="sibTrans" presStyleCnt="0"/>
      <dgm:spPr/>
    </dgm:pt>
    <dgm:pt modelId="{13570823-3D62-44D9-9C4E-73D57C978873}" type="pres">
      <dgm:prSet presAssocID="{A84F4362-13A4-4320-9392-A29C3B299D59}" presName="space" presStyleCnt="0"/>
      <dgm:spPr/>
    </dgm:pt>
    <dgm:pt modelId="{3B32BF0E-285C-4A5D-9EF8-27212EFF0AB0}" type="pres">
      <dgm:prSet presAssocID="{973165CC-B20E-4FB8-9A1D-6B8E0D9BDABB}" presName="composite" presStyleCnt="0"/>
      <dgm:spPr/>
    </dgm:pt>
    <dgm:pt modelId="{8C1E501D-A4F6-4B4E-A38B-1ECCEC2ADF52}" type="pres">
      <dgm:prSet presAssocID="{973165CC-B20E-4FB8-9A1D-6B8E0D9BDABB}" presName="LShape" presStyleLbl="alignNode1" presStyleIdx="2" presStyleCnt="7" custLinFactNeighborX="-1330" custLinFactNeighborY="-40959"/>
      <dgm:spPr/>
    </dgm:pt>
    <dgm:pt modelId="{753349A3-48C0-4D61-8C3C-5F65BB7EF8CA}" type="pres">
      <dgm:prSet presAssocID="{973165CC-B20E-4FB8-9A1D-6B8E0D9BDABB}" presName="ParentText" presStyleLbl="revTx" presStyleIdx="1" presStyleCnt="4" custLinFactNeighborY="-25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83FF0-95B5-492B-A56F-97E63E4B36F0}" type="pres">
      <dgm:prSet presAssocID="{973165CC-B20E-4FB8-9A1D-6B8E0D9BDABB}" presName="Triangle" presStyleLbl="alignNode1" presStyleIdx="3" presStyleCnt="7" custLinFactY="-28898" custLinFactNeighborY="-100000"/>
      <dgm:spPr/>
    </dgm:pt>
    <dgm:pt modelId="{687D029A-3494-4306-90BB-2C188D5F4F73}" type="pres">
      <dgm:prSet presAssocID="{F3583A44-A6CE-42DF-95D2-3F3A83077453}" presName="sibTrans" presStyleCnt="0"/>
      <dgm:spPr/>
    </dgm:pt>
    <dgm:pt modelId="{A491AEE9-CEBC-4780-8980-1AA1E88293CD}" type="pres">
      <dgm:prSet presAssocID="{F3583A44-A6CE-42DF-95D2-3F3A83077453}" presName="space" presStyleCnt="0"/>
      <dgm:spPr/>
    </dgm:pt>
    <dgm:pt modelId="{3A9EEA51-E9F8-4E46-9833-A2C020F52850}" type="pres">
      <dgm:prSet presAssocID="{ABFD45DB-CC5C-45A8-A03D-3F817867A3DE}" presName="composite" presStyleCnt="0"/>
      <dgm:spPr/>
    </dgm:pt>
    <dgm:pt modelId="{B044AB35-C7AB-41CD-B5C9-46EFBC3033DB}" type="pres">
      <dgm:prSet presAssocID="{ABFD45DB-CC5C-45A8-A03D-3F817867A3DE}" presName="LShape" presStyleLbl="alignNode1" presStyleIdx="4" presStyleCnt="7" custLinFactNeighborY="-12049"/>
      <dgm:spPr/>
    </dgm:pt>
    <dgm:pt modelId="{DBA1B4FC-B952-473E-9F99-CDD7D66C3C9E}" type="pres">
      <dgm:prSet presAssocID="{ABFD45DB-CC5C-45A8-A03D-3F817867A3DE}" presName="ParentText" presStyleLbl="revTx" presStyleIdx="2" presStyleCnt="4" custScaleX="107962" custScaleY="223875" custLinFactNeighborX="2819" custLinFactNeighborY="52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CF665-584A-4518-8D7F-BBF7D15E1E60}" type="pres">
      <dgm:prSet presAssocID="{ABFD45DB-CC5C-45A8-A03D-3F817867A3DE}" presName="Triangle" presStyleLbl="alignNode1" presStyleIdx="5" presStyleCnt="7" custLinFactNeighborY="-11544"/>
      <dgm:spPr/>
    </dgm:pt>
    <dgm:pt modelId="{4670C8DC-21BA-454A-ABD2-E34AEEB10732}" type="pres">
      <dgm:prSet presAssocID="{FB40B4D9-1A8F-48DB-9F26-339D1EF5708C}" presName="sibTrans" presStyleCnt="0"/>
      <dgm:spPr/>
    </dgm:pt>
    <dgm:pt modelId="{BAB2C854-831F-4909-A5C5-AE36D2900C50}" type="pres">
      <dgm:prSet presAssocID="{FB40B4D9-1A8F-48DB-9F26-339D1EF5708C}" presName="space" presStyleCnt="0"/>
      <dgm:spPr/>
    </dgm:pt>
    <dgm:pt modelId="{6B222868-FF27-44D6-8E14-7CF20AEF9133}" type="pres">
      <dgm:prSet presAssocID="{C5545738-5232-46C9-AD69-5872DA34E83E}" presName="composite" presStyleCnt="0"/>
      <dgm:spPr/>
    </dgm:pt>
    <dgm:pt modelId="{0D46AE82-F0A9-4818-88C3-A8D2D0D3683C}" type="pres">
      <dgm:prSet presAssocID="{C5545738-5232-46C9-AD69-5872DA34E83E}" presName="LShape" presStyleLbl="alignNode1" presStyleIdx="6" presStyleCnt="7"/>
      <dgm:spPr/>
    </dgm:pt>
    <dgm:pt modelId="{1079EA71-A543-4477-AF6E-B521671CFD4B}" type="pres">
      <dgm:prSet presAssocID="{C5545738-5232-46C9-AD69-5872DA34E83E}" presName="ParentText" presStyleLbl="revTx" presStyleIdx="3" presStyleCnt="4" custScaleY="149707" custLinFactNeighborY="234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0B7107-8DBB-4BE6-8FDF-84DD93041553}" srcId="{697B5DCB-B77A-4EFD-B6D5-D754FD8C1A5A}" destId="{C5545738-5232-46C9-AD69-5872DA34E83E}" srcOrd="3" destOrd="0" parTransId="{8ECEC796-4047-4090-AD90-18AD0FE122EB}" sibTransId="{018EF74A-8F59-4943-9A37-115BEB582537}"/>
    <dgm:cxn modelId="{31802773-F576-4F9D-9DFD-BF0185060908}" type="presOf" srcId="{954D9A24-6A83-419D-B954-AD0741DB7F1F}" destId="{DBA1B4FC-B952-473E-9F99-CDD7D66C3C9E}" srcOrd="0" destOrd="5" presId="urn:microsoft.com/office/officeart/2009/3/layout/StepUpProcess"/>
    <dgm:cxn modelId="{81AF8794-9773-45B0-9F00-D38535916514}" type="presOf" srcId="{827A9436-7A03-4965-9A1A-DFEA60309A93}" destId="{DBA1B4FC-B952-473E-9F99-CDD7D66C3C9E}" srcOrd="0" destOrd="2" presId="urn:microsoft.com/office/officeart/2009/3/layout/StepUpProcess"/>
    <dgm:cxn modelId="{8DA511F6-0809-4447-9ED2-F946545B0262}" srcId="{697B5DCB-B77A-4EFD-B6D5-D754FD8C1A5A}" destId="{4C87CACE-86E4-4775-8074-5BC7CFEC9639}" srcOrd="0" destOrd="0" parTransId="{F2043572-0FBE-41A4-AB13-99230F0D7D1C}" sibTransId="{A84F4362-13A4-4320-9392-A29C3B299D59}"/>
    <dgm:cxn modelId="{5E05E8B3-4B07-4FAF-89E5-6D9FC73958BC}" srcId="{ABFD45DB-CC5C-45A8-A03D-3F817867A3DE}" destId="{AD6A14DE-B353-4681-BA2D-B54864DF5192}" srcOrd="0" destOrd="0" parTransId="{763E136D-12F7-4973-9834-5D6B3A79A318}" sibTransId="{13A05580-20E1-4102-BBDF-11C8D46E6746}"/>
    <dgm:cxn modelId="{4F693FB8-85AF-4256-A39D-069E21C18011}" type="presOf" srcId="{973165CC-B20E-4FB8-9A1D-6B8E0D9BDABB}" destId="{753349A3-48C0-4D61-8C3C-5F65BB7EF8CA}" srcOrd="0" destOrd="0" presId="urn:microsoft.com/office/officeart/2009/3/layout/StepUpProcess"/>
    <dgm:cxn modelId="{1014FCAD-A43B-419B-8971-5A745E1BB005}" srcId="{697B5DCB-B77A-4EFD-B6D5-D754FD8C1A5A}" destId="{973165CC-B20E-4FB8-9A1D-6B8E0D9BDABB}" srcOrd="1" destOrd="0" parTransId="{F52FB77E-3083-4D2C-BF94-09D96B154E44}" sibTransId="{F3583A44-A6CE-42DF-95D2-3F3A83077453}"/>
    <dgm:cxn modelId="{E4B6BBA7-D31B-46EC-B2C1-475740631DC3}" srcId="{ABFD45DB-CC5C-45A8-A03D-3F817867A3DE}" destId="{827A9436-7A03-4965-9A1A-DFEA60309A93}" srcOrd="1" destOrd="0" parTransId="{E17D3DD7-CC49-4F0B-BEFC-1B64075CD80D}" sibTransId="{5B17D768-AE76-4008-9F7D-2BC83CA30CD9}"/>
    <dgm:cxn modelId="{029AE060-734C-4284-8F3D-4AD5CF02A7C2}" type="presOf" srcId="{697B5DCB-B77A-4EFD-B6D5-D754FD8C1A5A}" destId="{46751FDE-F4D1-4C09-88E0-E08C8F08A1BF}" srcOrd="0" destOrd="0" presId="urn:microsoft.com/office/officeart/2009/3/layout/StepUpProcess"/>
    <dgm:cxn modelId="{8BD7E892-F60D-431A-8E2F-F59E75EA1C24}" srcId="{ABFD45DB-CC5C-45A8-A03D-3F817867A3DE}" destId="{D50367F1-ACC7-42C6-88D2-DE9BA95850D2}" srcOrd="3" destOrd="0" parTransId="{BE85048C-47F0-4F7F-9742-CDF816AB18C7}" sibTransId="{88EF36D1-5468-4FD9-8BCB-49E44024BF28}"/>
    <dgm:cxn modelId="{77410DC1-CD7A-4263-9479-FF4C99D8BD34}" type="presOf" srcId="{C5545738-5232-46C9-AD69-5872DA34E83E}" destId="{1079EA71-A543-4477-AF6E-B521671CFD4B}" srcOrd="0" destOrd="0" presId="urn:microsoft.com/office/officeart/2009/3/layout/StepUpProcess"/>
    <dgm:cxn modelId="{E1D0219E-CBAB-4CB9-9D32-36DD215DBCE6}" srcId="{ABFD45DB-CC5C-45A8-A03D-3F817867A3DE}" destId="{05D24714-A43F-4090-B481-B18E8FE37BEE}" srcOrd="2" destOrd="0" parTransId="{D61D2B0F-B9C1-4C58-862E-8BF59B005B63}" sibTransId="{E04006BD-CA16-4643-97A4-D1946DD51A7E}"/>
    <dgm:cxn modelId="{555A78CA-D489-4379-B23C-F7CFFB0314FB}" type="presOf" srcId="{4C87CACE-86E4-4775-8074-5BC7CFEC9639}" destId="{8BC8863D-027E-4C2F-868B-A5FDDA9166FA}" srcOrd="0" destOrd="0" presId="urn:microsoft.com/office/officeart/2009/3/layout/StepUpProcess"/>
    <dgm:cxn modelId="{AEC6A4B5-C757-4A9F-AE68-0E4277DAE9A2}" srcId="{697B5DCB-B77A-4EFD-B6D5-D754FD8C1A5A}" destId="{ABFD45DB-CC5C-45A8-A03D-3F817867A3DE}" srcOrd="2" destOrd="0" parTransId="{3BA9C724-B372-42D0-A62C-7B39819AC709}" sibTransId="{FB40B4D9-1A8F-48DB-9F26-339D1EF5708C}"/>
    <dgm:cxn modelId="{58E50761-6129-41A4-ADCB-80D84FF651A5}" type="presOf" srcId="{4583B59A-18C8-4E62-88BC-EF54A524A96D}" destId="{DBA1B4FC-B952-473E-9F99-CDD7D66C3C9E}" srcOrd="0" destOrd="6" presId="urn:microsoft.com/office/officeart/2009/3/layout/StepUpProcess"/>
    <dgm:cxn modelId="{31290145-74E9-4D1A-8EAE-8D5D5873FEF4}" type="presOf" srcId="{ABFD45DB-CC5C-45A8-A03D-3F817867A3DE}" destId="{DBA1B4FC-B952-473E-9F99-CDD7D66C3C9E}" srcOrd="0" destOrd="0" presId="urn:microsoft.com/office/officeart/2009/3/layout/StepUpProcess"/>
    <dgm:cxn modelId="{EC27D5AE-3D71-4153-ADFE-4042DD530989}" srcId="{ABFD45DB-CC5C-45A8-A03D-3F817867A3DE}" destId="{4583B59A-18C8-4E62-88BC-EF54A524A96D}" srcOrd="5" destOrd="0" parTransId="{5D5FA409-3141-4519-B15D-1D8CEB9C48A0}" sibTransId="{6A68BC58-8FC0-4B9E-A2DA-5841531B2C98}"/>
    <dgm:cxn modelId="{800C6AAC-BF55-45A3-A3BF-1F459058AEE2}" srcId="{ABFD45DB-CC5C-45A8-A03D-3F817867A3DE}" destId="{954D9A24-6A83-419D-B954-AD0741DB7F1F}" srcOrd="4" destOrd="0" parTransId="{F2A4648A-C942-401D-A363-62361224E70B}" sibTransId="{53633C47-7C92-42AF-9EF8-C78D3B44BDAB}"/>
    <dgm:cxn modelId="{3AC27260-DD1B-401D-9C5A-FBBCB95F0EC9}" type="presOf" srcId="{AD6A14DE-B353-4681-BA2D-B54864DF5192}" destId="{DBA1B4FC-B952-473E-9F99-CDD7D66C3C9E}" srcOrd="0" destOrd="1" presId="urn:microsoft.com/office/officeart/2009/3/layout/StepUpProcess"/>
    <dgm:cxn modelId="{F38CA34D-4148-4858-8A0A-466A9775D842}" type="presOf" srcId="{05D24714-A43F-4090-B481-B18E8FE37BEE}" destId="{DBA1B4FC-B952-473E-9F99-CDD7D66C3C9E}" srcOrd="0" destOrd="3" presId="urn:microsoft.com/office/officeart/2009/3/layout/StepUpProcess"/>
    <dgm:cxn modelId="{10461F70-F597-46C7-9CB7-54C0911BD648}" type="presOf" srcId="{D50367F1-ACC7-42C6-88D2-DE9BA95850D2}" destId="{DBA1B4FC-B952-473E-9F99-CDD7D66C3C9E}" srcOrd="0" destOrd="4" presId="urn:microsoft.com/office/officeart/2009/3/layout/StepUpProcess"/>
    <dgm:cxn modelId="{EB8043B8-819A-4659-92CC-7ADE7CDF220E}" type="presParOf" srcId="{46751FDE-F4D1-4C09-88E0-E08C8F08A1BF}" destId="{0C2AA0E8-37BE-4E79-B528-00268439B10E}" srcOrd="0" destOrd="0" presId="urn:microsoft.com/office/officeart/2009/3/layout/StepUpProcess"/>
    <dgm:cxn modelId="{9D6318BA-FA31-4782-B882-66DA352796B6}" type="presParOf" srcId="{0C2AA0E8-37BE-4E79-B528-00268439B10E}" destId="{3289C05B-23B1-49A9-A56D-F97E2BD55355}" srcOrd="0" destOrd="0" presId="urn:microsoft.com/office/officeart/2009/3/layout/StepUpProcess"/>
    <dgm:cxn modelId="{27DE2AE0-8C33-40F7-9BE8-DE0B98D18366}" type="presParOf" srcId="{0C2AA0E8-37BE-4E79-B528-00268439B10E}" destId="{8BC8863D-027E-4C2F-868B-A5FDDA9166FA}" srcOrd="1" destOrd="0" presId="urn:microsoft.com/office/officeart/2009/3/layout/StepUpProcess"/>
    <dgm:cxn modelId="{82681C60-6CD5-424B-9ECA-04D84A1BD7AF}" type="presParOf" srcId="{0C2AA0E8-37BE-4E79-B528-00268439B10E}" destId="{5DCA09F8-5B88-4368-9FCA-D7EF95FBD982}" srcOrd="2" destOrd="0" presId="urn:microsoft.com/office/officeart/2009/3/layout/StepUpProcess"/>
    <dgm:cxn modelId="{A774708A-D2D5-44CB-B7E2-7A611BC9304D}" type="presParOf" srcId="{46751FDE-F4D1-4C09-88E0-E08C8F08A1BF}" destId="{8B1D3EBC-1149-4D8D-A4C9-835B33354225}" srcOrd="1" destOrd="0" presId="urn:microsoft.com/office/officeart/2009/3/layout/StepUpProcess"/>
    <dgm:cxn modelId="{D96C7E49-1A54-402F-BF29-2E0FB6A9F114}" type="presParOf" srcId="{8B1D3EBC-1149-4D8D-A4C9-835B33354225}" destId="{13570823-3D62-44D9-9C4E-73D57C978873}" srcOrd="0" destOrd="0" presId="urn:microsoft.com/office/officeart/2009/3/layout/StepUpProcess"/>
    <dgm:cxn modelId="{725037DA-BC89-4387-AB25-B8A7AFA04866}" type="presParOf" srcId="{46751FDE-F4D1-4C09-88E0-E08C8F08A1BF}" destId="{3B32BF0E-285C-4A5D-9EF8-27212EFF0AB0}" srcOrd="2" destOrd="0" presId="urn:microsoft.com/office/officeart/2009/3/layout/StepUpProcess"/>
    <dgm:cxn modelId="{DDD642EA-FCCA-45AA-ADDE-1612A1C6727F}" type="presParOf" srcId="{3B32BF0E-285C-4A5D-9EF8-27212EFF0AB0}" destId="{8C1E501D-A4F6-4B4E-A38B-1ECCEC2ADF52}" srcOrd="0" destOrd="0" presId="urn:microsoft.com/office/officeart/2009/3/layout/StepUpProcess"/>
    <dgm:cxn modelId="{F5807CE1-1E05-44D9-98FD-B075D10DD0E7}" type="presParOf" srcId="{3B32BF0E-285C-4A5D-9EF8-27212EFF0AB0}" destId="{753349A3-48C0-4D61-8C3C-5F65BB7EF8CA}" srcOrd="1" destOrd="0" presId="urn:microsoft.com/office/officeart/2009/3/layout/StepUpProcess"/>
    <dgm:cxn modelId="{83067AF8-B0BE-4D88-8FC9-DF73796899F8}" type="presParOf" srcId="{3B32BF0E-285C-4A5D-9EF8-27212EFF0AB0}" destId="{1B883FF0-95B5-492B-A56F-97E63E4B36F0}" srcOrd="2" destOrd="0" presId="urn:microsoft.com/office/officeart/2009/3/layout/StepUpProcess"/>
    <dgm:cxn modelId="{B80A4F24-38D9-4B62-9242-7D32CEC25173}" type="presParOf" srcId="{46751FDE-F4D1-4C09-88E0-E08C8F08A1BF}" destId="{687D029A-3494-4306-90BB-2C188D5F4F73}" srcOrd="3" destOrd="0" presId="urn:microsoft.com/office/officeart/2009/3/layout/StepUpProcess"/>
    <dgm:cxn modelId="{0D091C6C-875D-4993-B993-6FE833070F4D}" type="presParOf" srcId="{687D029A-3494-4306-90BB-2C188D5F4F73}" destId="{A491AEE9-CEBC-4780-8980-1AA1E88293CD}" srcOrd="0" destOrd="0" presId="urn:microsoft.com/office/officeart/2009/3/layout/StepUpProcess"/>
    <dgm:cxn modelId="{3BF547F7-8BD5-475D-82B2-8531B1DB52FA}" type="presParOf" srcId="{46751FDE-F4D1-4C09-88E0-E08C8F08A1BF}" destId="{3A9EEA51-E9F8-4E46-9833-A2C020F52850}" srcOrd="4" destOrd="0" presId="urn:microsoft.com/office/officeart/2009/3/layout/StepUpProcess"/>
    <dgm:cxn modelId="{A5BBC427-A01D-4A34-83ED-E2FCAF7ED2F1}" type="presParOf" srcId="{3A9EEA51-E9F8-4E46-9833-A2C020F52850}" destId="{B044AB35-C7AB-41CD-B5C9-46EFBC3033DB}" srcOrd="0" destOrd="0" presId="urn:microsoft.com/office/officeart/2009/3/layout/StepUpProcess"/>
    <dgm:cxn modelId="{2296EA1B-210E-4D8E-BA3C-50EFFD099928}" type="presParOf" srcId="{3A9EEA51-E9F8-4E46-9833-A2C020F52850}" destId="{DBA1B4FC-B952-473E-9F99-CDD7D66C3C9E}" srcOrd="1" destOrd="0" presId="urn:microsoft.com/office/officeart/2009/3/layout/StepUpProcess"/>
    <dgm:cxn modelId="{179874B4-EE4C-4B59-8034-25EA7BA400E0}" type="presParOf" srcId="{3A9EEA51-E9F8-4E46-9833-A2C020F52850}" destId="{021CF665-584A-4518-8D7F-BBF7D15E1E60}" srcOrd="2" destOrd="0" presId="urn:microsoft.com/office/officeart/2009/3/layout/StepUpProcess"/>
    <dgm:cxn modelId="{0F645264-330E-4155-934A-8188ED0B58AA}" type="presParOf" srcId="{46751FDE-F4D1-4C09-88E0-E08C8F08A1BF}" destId="{4670C8DC-21BA-454A-ABD2-E34AEEB10732}" srcOrd="5" destOrd="0" presId="urn:microsoft.com/office/officeart/2009/3/layout/StepUpProcess"/>
    <dgm:cxn modelId="{972AB03F-8FD8-4B35-BB9A-6957368D6178}" type="presParOf" srcId="{4670C8DC-21BA-454A-ABD2-E34AEEB10732}" destId="{BAB2C854-831F-4909-A5C5-AE36D2900C50}" srcOrd="0" destOrd="0" presId="urn:microsoft.com/office/officeart/2009/3/layout/StepUpProcess"/>
    <dgm:cxn modelId="{9E04C456-145A-4A5D-AB0F-5C77EBFA6F33}" type="presParOf" srcId="{46751FDE-F4D1-4C09-88E0-E08C8F08A1BF}" destId="{6B222868-FF27-44D6-8E14-7CF20AEF9133}" srcOrd="6" destOrd="0" presId="urn:microsoft.com/office/officeart/2009/3/layout/StepUpProcess"/>
    <dgm:cxn modelId="{9094580D-A2C2-4531-A068-6D30116F08CF}" type="presParOf" srcId="{6B222868-FF27-44D6-8E14-7CF20AEF9133}" destId="{0D46AE82-F0A9-4818-88C3-A8D2D0D3683C}" srcOrd="0" destOrd="0" presId="urn:microsoft.com/office/officeart/2009/3/layout/StepUpProcess"/>
    <dgm:cxn modelId="{4322F897-3A66-4E95-AB08-3E215D7C05D7}" type="presParOf" srcId="{6B222868-FF27-44D6-8E14-7CF20AEF9133}" destId="{1079EA71-A543-4477-AF6E-B521671CFD4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2D8509A-9D84-4B07-B52C-52C251F9761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3DA72F-00C9-4E04-B910-08079E268D06}">
      <dgm:prSet/>
      <dgm:spPr/>
      <dgm:t>
        <a:bodyPr/>
        <a:lstStyle/>
        <a:p>
          <a:pPr rtl="0"/>
          <a:r>
            <a:rPr lang="ru-RU" b="1" baseline="0" dirty="0" smtClean="0"/>
            <a:t>ЦЕЛЬ - </a:t>
          </a:r>
        </a:p>
        <a:p>
          <a:pPr rtl="0"/>
          <a:r>
            <a:rPr lang="ru-RU" dirty="0" smtClean="0"/>
            <a:t>дать возможность детям расти в заботливом семейном окружении, а также совместно с местным сообществом помочь семьям в развитии их способностей эффективно защищать своих детей и заботиться о них.</a:t>
          </a:r>
          <a:endParaRPr lang="ru-RU" dirty="0"/>
        </a:p>
      </dgm:t>
    </dgm:pt>
    <dgm:pt modelId="{0C25F10F-5D12-45E7-ABFD-DC4FC263744C}" type="parTrans" cxnId="{0CBD03AF-0293-4E51-A9AD-5FBF8B6EC91B}">
      <dgm:prSet/>
      <dgm:spPr/>
      <dgm:t>
        <a:bodyPr/>
        <a:lstStyle/>
        <a:p>
          <a:endParaRPr lang="ru-RU"/>
        </a:p>
      </dgm:t>
    </dgm:pt>
    <dgm:pt modelId="{10684357-067E-4FAB-881C-E1EE8C45DA3D}" type="sibTrans" cxnId="{0CBD03AF-0293-4E51-A9AD-5FBF8B6EC91B}">
      <dgm:prSet/>
      <dgm:spPr/>
      <dgm:t>
        <a:bodyPr/>
        <a:lstStyle/>
        <a:p>
          <a:endParaRPr lang="ru-RU"/>
        </a:p>
      </dgm:t>
    </dgm:pt>
    <dgm:pt modelId="{48832173-A89E-4281-9A91-9C811C5623D4}">
      <dgm:prSet custT="1"/>
      <dgm:spPr/>
      <dgm:t>
        <a:bodyPr/>
        <a:lstStyle/>
        <a:p>
          <a:pPr rtl="0"/>
          <a:r>
            <a:rPr lang="ru-RU" sz="1500" b="1" baseline="0" smtClean="0">
              <a:solidFill>
                <a:schemeClr val="tx2">
                  <a:lumMod val="75000"/>
                </a:schemeClr>
              </a:solidFill>
            </a:rPr>
            <a:t>Задача 1</a:t>
          </a:r>
          <a:r>
            <a:rPr lang="ru-RU" sz="1500" baseline="0" smtClean="0">
              <a:solidFill>
                <a:schemeClr val="tx2">
                  <a:lumMod val="75000"/>
                </a:schemeClr>
              </a:solidFill>
            </a:rPr>
            <a:t>: предоставление детям, участвующим в Проекте, доступа к основным услугам, необходимым для их полноценного развития.</a:t>
          </a:r>
          <a:endParaRPr lang="ru-RU" sz="1500">
            <a:solidFill>
              <a:schemeClr val="tx2">
                <a:lumMod val="75000"/>
              </a:schemeClr>
            </a:solidFill>
          </a:endParaRPr>
        </a:p>
      </dgm:t>
    </dgm:pt>
    <dgm:pt modelId="{8FB324DC-4487-49FE-94A5-70C67C233CC3}" type="parTrans" cxnId="{34981F5B-7E7A-45D5-A1F4-52117C84003D}">
      <dgm:prSet/>
      <dgm:spPr/>
      <dgm:t>
        <a:bodyPr/>
        <a:lstStyle/>
        <a:p>
          <a:endParaRPr lang="ru-RU"/>
        </a:p>
      </dgm:t>
    </dgm:pt>
    <dgm:pt modelId="{FAB2D9A8-A464-41A5-A9AF-9DADFC4E39A5}" type="sibTrans" cxnId="{34981F5B-7E7A-45D5-A1F4-52117C84003D}">
      <dgm:prSet/>
      <dgm:spPr/>
      <dgm:t>
        <a:bodyPr/>
        <a:lstStyle/>
        <a:p>
          <a:endParaRPr lang="ru-RU"/>
        </a:p>
      </dgm:t>
    </dgm:pt>
    <dgm:pt modelId="{6B28E775-89C5-45E2-BA5F-6580C06363A7}">
      <dgm:prSet custT="1"/>
      <dgm:spPr/>
      <dgm:t>
        <a:bodyPr/>
        <a:lstStyle/>
        <a:p>
          <a:pPr rtl="0"/>
          <a:r>
            <a:rPr lang="ru-RU" sz="1500" b="1" baseline="0" dirty="0" smtClean="0">
              <a:solidFill>
                <a:schemeClr val="tx2">
                  <a:lumMod val="75000"/>
                </a:schemeClr>
              </a:solidFill>
            </a:rPr>
            <a:t>Задача 2: </a:t>
          </a:r>
          <a:r>
            <a:rPr lang="ru-RU" sz="1500" dirty="0" smtClean="0">
              <a:solidFill>
                <a:schemeClr val="tx2">
                  <a:lumMod val="75000"/>
                </a:schemeClr>
              </a:solidFill>
            </a:rPr>
            <a:t>усиление потенциала семей по уходу за детьми; оказание помощи семьям в освоении педагогических знаний, в получении стабильного источника доходов с целью удовлетворения потребностей детей</a:t>
          </a:r>
          <a:endParaRPr lang="ru-RU" sz="1500" dirty="0">
            <a:solidFill>
              <a:schemeClr val="tx2">
                <a:lumMod val="75000"/>
              </a:schemeClr>
            </a:solidFill>
          </a:endParaRPr>
        </a:p>
      </dgm:t>
    </dgm:pt>
    <dgm:pt modelId="{95A2DD2C-4085-41A9-A0B5-97B48364C3E7}" type="parTrans" cxnId="{F0DFB942-9A99-40F9-82FA-457F4DFDA7A6}">
      <dgm:prSet/>
      <dgm:spPr/>
      <dgm:t>
        <a:bodyPr/>
        <a:lstStyle/>
        <a:p>
          <a:endParaRPr lang="ru-RU"/>
        </a:p>
      </dgm:t>
    </dgm:pt>
    <dgm:pt modelId="{7B94AD29-495E-4CB6-BE4F-E610AA47C07A}" type="sibTrans" cxnId="{F0DFB942-9A99-40F9-82FA-457F4DFDA7A6}">
      <dgm:prSet/>
      <dgm:spPr/>
      <dgm:t>
        <a:bodyPr/>
        <a:lstStyle/>
        <a:p>
          <a:endParaRPr lang="ru-RU"/>
        </a:p>
      </dgm:t>
    </dgm:pt>
    <dgm:pt modelId="{18D24D8D-F715-416A-BC29-9E3D6D79010B}">
      <dgm:prSet custT="1"/>
      <dgm:spPr/>
      <dgm:t>
        <a:bodyPr/>
        <a:lstStyle/>
        <a:p>
          <a:pPr rtl="0"/>
          <a:r>
            <a:rPr lang="ru-RU" sz="1500" b="1" dirty="0" smtClean="0">
              <a:solidFill>
                <a:schemeClr val="tx2">
                  <a:lumMod val="75000"/>
                </a:schemeClr>
              </a:solidFill>
            </a:rPr>
            <a:t>Задача 3</a:t>
          </a:r>
          <a:r>
            <a:rPr lang="ru-RU" sz="1500" dirty="0" smtClean="0">
              <a:solidFill>
                <a:schemeClr val="tx2">
                  <a:lumMod val="75000"/>
                </a:schemeClr>
              </a:solidFill>
            </a:rPr>
            <a:t>: усиление потенциала сообщества для реагирования на помощь детям, чтобы оно смогло развивать и поддерживать на должном уровне свои собственные способы удовлетворения потребностей неблагополучных семей</a:t>
          </a:r>
          <a:endParaRPr lang="ru-RU" sz="1500" dirty="0">
            <a:solidFill>
              <a:schemeClr val="tx2">
                <a:lumMod val="75000"/>
              </a:schemeClr>
            </a:solidFill>
          </a:endParaRPr>
        </a:p>
      </dgm:t>
    </dgm:pt>
    <dgm:pt modelId="{2399E4C9-3702-43F6-82D6-E62A415A4D62}" type="parTrans" cxnId="{CEE7BD53-A907-456C-8355-E552FEFDFD2D}">
      <dgm:prSet/>
      <dgm:spPr/>
      <dgm:t>
        <a:bodyPr/>
        <a:lstStyle/>
        <a:p>
          <a:endParaRPr lang="ru-RU"/>
        </a:p>
      </dgm:t>
    </dgm:pt>
    <dgm:pt modelId="{48C54DEE-05EF-4E51-912B-E9D380C62182}" type="sibTrans" cxnId="{CEE7BD53-A907-456C-8355-E552FEFDFD2D}">
      <dgm:prSet/>
      <dgm:spPr/>
      <dgm:t>
        <a:bodyPr/>
        <a:lstStyle/>
        <a:p>
          <a:endParaRPr lang="ru-RU"/>
        </a:p>
      </dgm:t>
    </dgm:pt>
    <dgm:pt modelId="{4F470832-9540-4715-AE93-D361D7E4DFE9}">
      <dgm:prSet custT="1"/>
      <dgm:spPr/>
      <dgm:t>
        <a:bodyPr/>
        <a:lstStyle/>
        <a:p>
          <a:pPr rtl="0"/>
          <a:r>
            <a:rPr lang="ru-RU" sz="1500" b="1" baseline="0" dirty="0" smtClean="0">
              <a:solidFill>
                <a:schemeClr val="tx2">
                  <a:lumMod val="75000"/>
                </a:schemeClr>
              </a:solidFill>
            </a:rPr>
            <a:t>Задача 4</a:t>
          </a:r>
          <a:r>
            <a:rPr lang="ru-RU" sz="1500" baseline="0" dirty="0" smtClean="0">
              <a:solidFill>
                <a:schemeClr val="tx2">
                  <a:lumMod val="75000"/>
                </a:schemeClr>
              </a:solidFill>
            </a:rPr>
            <a:t>: выстраивание активной сети партнеров для обеспечения того, чтобы дети росли в заботливом семейном окружении</a:t>
          </a:r>
          <a:endParaRPr lang="ru-RU" sz="1500" dirty="0">
            <a:solidFill>
              <a:schemeClr val="tx2">
                <a:lumMod val="75000"/>
              </a:schemeClr>
            </a:solidFill>
          </a:endParaRPr>
        </a:p>
      </dgm:t>
    </dgm:pt>
    <dgm:pt modelId="{E3E8C1DB-7A5D-41BF-84D4-4F608618F0C8}" type="parTrans" cxnId="{AE3A5E00-BCF3-441D-80AD-A426336A12D2}">
      <dgm:prSet/>
      <dgm:spPr/>
      <dgm:t>
        <a:bodyPr/>
        <a:lstStyle/>
        <a:p>
          <a:endParaRPr lang="ru-RU"/>
        </a:p>
      </dgm:t>
    </dgm:pt>
    <dgm:pt modelId="{AD5DA0A8-498F-4690-B9C8-027323E6CF7B}" type="sibTrans" cxnId="{AE3A5E00-BCF3-441D-80AD-A426336A12D2}">
      <dgm:prSet/>
      <dgm:spPr/>
      <dgm:t>
        <a:bodyPr/>
        <a:lstStyle/>
        <a:p>
          <a:endParaRPr lang="ru-RU"/>
        </a:p>
      </dgm:t>
    </dgm:pt>
    <dgm:pt modelId="{76EC4467-2A1A-4D55-8834-3EED72557B31}" type="pres">
      <dgm:prSet presAssocID="{92D8509A-9D84-4B07-B52C-52C251F976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505FC8-0A8B-4DA7-A1BD-602BBC13F1AC}" type="pres">
      <dgm:prSet presAssocID="{92D8509A-9D84-4B07-B52C-52C251F97614}" presName="tSp" presStyleCnt="0"/>
      <dgm:spPr/>
    </dgm:pt>
    <dgm:pt modelId="{E059656D-F87F-490A-85E2-0546B6FA89E0}" type="pres">
      <dgm:prSet presAssocID="{92D8509A-9D84-4B07-B52C-52C251F97614}" presName="bSp" presStyleCnt="0"/>
      <dgm:spPr/>
    </dgm:pt>
    <dgm:pt modelId="{72ED911D-E1B1-47AF-906C-377BAA9B63CE}" type="pres">
      <dgm:prSet presAssocID="{92D8509A-9D84-4B07-B52C-52C251F97614}" presName="process" presStyleCnt="0"/>
      <dgm:spPr/>
    </dgm:pt>
    <dgm:pt modelId="{585AEB50-1AAC-46FC-A967-3CF5529EB37E}" type="pres">
      <dgm:prSet presAssocID="{4B3DA72F-00C9-4E04-B910-08079E268D06}" presName="composite1" presStyleCnt="0"/>
      <dgm:spPr/>
    </dgm:pt>
    <dgm:pt modelId="{C4E69189-27EE-42ED-AE2D-DA03019128E0}" type="pres">
      <dgm:prSet presAssocID="{4B3DA72F-00C9-4E04-B910-08079E268D06}" presName="dummyNode1" presStyleLbl="node1" presStyleIdx="0" presStyleCnt="1"/>
      <dgm:spPr/>
    </dgm:pt>
    <dgm:pt modelId="{C5EEEFFA-DAC2-4832-857E-593F7EDACEAE}" type="pres">
      <dgm:prSet presAssocID="{4B3DA72F-00C9-4E04-B910-08079E268D06}" presName="childNode1" presStyleLbl="bgAcc1" presStyleIdx="0" presStyleCnt="1" custScaleX="165873" custScaleY="180124" custLinFactNeighborX="-28260" custLinFactNeighborY="27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1F0E1-BCD4-498D-98EF-7CBEEE210A84}" type="pres">
      <dgm:prSet presAssocID="{4B3DA72F-00C9-4E04-B910-08079E268D06}" presName="childNode1tx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02FB2-3B66-4FD9-8CED-3C2CCA23B098}" type="pres">
      <dgm:prSet presAssocID="{4B3DA72F-00C9-4E04-B910-08079E268D06}" presName="parentNode1" presStyleLbl="node1" presStyleIdx="0" presStyleCnt="1" custScaleX="187305" custScaleY="123144" custLinFactY="-141986" custLinFactNeighborX="-18464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60987-A368-40C9-A225-3A342B6D92B8}" type="pres">
      <dgm:prSet presAssocID="{4B3DA72F-00C9-4E04-B910-08079E268D06}" presName="connSite1" presStyleCnt="0"/>
      <dgm:spPr/>
    </dgm:pt>
  </dgm:ptLst>
  <dgm:cxnLst>
    <dgm:cxn modelId="{F0DFB942-9A99-40F9-82FA-457F4DFDA7A6}" srcId="{4B3DA72F-00C9-4E04-B910-08079E268D06}" destId="{6B28E775-89C5-45E2-BA5F-6580C06363A7}" srcOrd="1" destOrd="0" parTransId="{95A2DD2C-4085-41A9-A0B5-97B48364C3E7}" sibTransId="{7B94AD29-495E-4CB6-BE4F-E610AA47C07A}"/>
    <dgm:cxn modelId="{78D2B231-8E66-47F8-83FD-1ADC4659A34D}" type="presOf" srcId="{6B28E775-89C5-45E2-BA5F-6580C06363A7}" destId="{C5EEEFFA-DAC2-4832-857E-593F7EDACEAE}" srcOrd="0" destOrd="1" presId="urn:microsoft.com/office/officeart/2005/8/layout/hProcess4"/>
    <dgm:cxn modelId="{34981F5B-7E7A-45D5-A1F4-52117C84003D}" srcId="{4B3DA72F-00C9-4E04-B910-08079E268D06}" destId="{48832173-A89E-4281-9A91-9C811C5623D4}" srcOrd="0" destOrd="0" parTransId="{8FB324DC-4487-49FE-94A5-70C67C233CC3}" sibTransId="{FAB2D9A8-A464-41A5-A9AF-9DADFC4E39A5}"/>
    <dgm:cxn modelId="{3CDACAEB-466C-4FBC-9ACD-A93231C360A2}" type="presOf" srcId="{48832173-A89E-4281-9A91-9C811C5623D4}" destId="{C5EEEFFA-DAC2-4832-857E-593F7EDACEAE}" srcOrd="0" destOrd="0" presId="urn:microsoft.com/office/officeart/2005/8/layout/hProcess4"/>
    <dgm:cxn modelId="{0CBD03AF-0293-4E51-A9AD-5FBF8B6EC91B}" srcId="{92D8509A-9D84-4B07-B52C-52C251F97614}" destId="{4B3DA72F-00C9-4E04-B910-08079E268D06}" srcOrd="0" destOrd="0" parTransId="{0C25F10F-5D12-45E7-ABFD-DC4FC263744C}" sibTransId="{10684357-067E-4FAB-881C-E1EE8C45DA3D}"/>
    <dgm:cxn modelId="{CEE7BD53-A907-456C-8355-E552FEFDFD2D}" srcId="{4B3DA72F-00C9-4E04-B910-08079E268D06}" destId="{18D24D8D-F715-416A-BC29-9E3D6D79010B}" srcOrd="2" destOrd="0" parTransId="{2399E4C9-3702-43F6-82D6-E62A415A4D62}" sibTransId="{48C54DEE-05EF-4E51-912B-E9D380C62182}"/>
    <dgm:cxn modelId="{CBB0BF49-B53F-43E6-8C62-A37923A5F3AB}" type="presOf" srcId="{18D24D8D-F715-416A-BC29-9E3D6D79010B}" destId="{C5EEEFFA-DAC2-4832-857E-593F7EDACEAE}" srcOrd="0" destOrd="2" presId="urn:microsoft.com/office/officeart/2005/8/layout/hProcess4"/>
    <dgm:cxn modelId="{3A8223F9-CF07-409F-99BE-CC5FCC72313D}" type="presOf" srcId="{4B3DA72F-00C9-4E04-B910-08079E268D06}" destId="{73202FB2-3B66-4FD9-8CED-3C2CCA23B098}" srcOrd="0" destOrd="0" presId="urn:microsoft.com/office/officeart/2005/8/layout/hProcess4"/>
    <dgm:cxn modelId="{5EFE2F9A-FB93-4825-B57C-C4EF8F2B215B}" type="presOf" srcId="{48832173-A89E-4281-9A91-9C811C5623D4}" destId="{0071F0E1-BCD4-498D-98EF-7CBEEE210A84}" srcOrd="1" destOrd="0" presId="urn:microsoft.com/office/officeart/2005/8/layout/hProcess4"/>
    <dgm:cxn modelId="{AE3A5E00-BCF3-441D-80AD-A426336A12D2}" srcId="{4B3DA72F-00C9-4E04-B910-08079E268D06}" destId="{4F470832-9540-4715-AE93-D361D7E4DFE9}" srcOrd="3" destOrd="0" parTransId="{E3E8C1DB-7A5D-41BF-84D4-4F608618F0C8}" sibTransId="{AD5DA0A8-498F-4690-B9C8-027323E6CF7B}"/>
    <dgm:cxn modelId="{1F93D39C-9959-42B8-B65D-1ECECB40238A}" type="presOf" srcId="{6B28E775-89C5-45E2-BA5F-6580C06363A7}" destId="{0071F0E1-BCD4-498D-98EF-7CBEEE210A84}" srcOrd="1" destOrd="1" presId="urn:microsoft.com/office/officeart/2005/8/layout/hProcess4"/>
    <dgm:cxn modelId="{1586D484-5CC1-4103-89FB-F6634F723984}" type="presOf" srcId="{4F470832-9540-4715-AE93-D361D7E4DFE9}" destId="{C5EEEFFA-DAC2-4832-857E-593F7EDACEAE}" srcOrd="0" destOrd="3" presId="urn:microsoft.com/office/officeart/2005/8/layout/hProcess4"/>
    <dgm:cxn modelId="{932CA246-8534-4C2D-96C2-E31A3B2F86A6}" type="presOf" srcId="{18D24D8D-F715-416A-BC29-9E3D6D79010B}" destId="{0071F0E1-BCD4-498D-98EF-7CBEEE210A84}" srcOrd="1" destOrd="2" presId="urn:microsoft.com/office/officeart/2005/8/layout/hProcess4"/>
    <dgm:cxn modelId="{BF591381-75C1-41E7-AD93-A0A1CDD13B79}" type="presOf" srcId="{92D8509A-9D84-4B07-B52C-52C251F97614}" destId="{76EC4467-2A1A-4D55-8834-3EED72557B31}" srcOrd="0" destOrd="0" presId="urn:microsoft.com/office/officeart/2005/8/layout/hProcess4"/>
    <dgm:cxn modelId="{618B664F-CF85-4B92-92D4-A61186138820}" type="presOf" srcId="{4F470832-9540-4715-AE93-D361D7E4DFE9}" destId="{0071F0E1-BCD4-498D-98EF-7CBEEE210A84}" srcOrd="1" destOrd="3" presId="urn:microsoft.com/office/officeart/2005/8/layout/hProcess4"/>
    <dgm:cxn modelId="{EEA68814-C801-4191-8A39-1E9DA03AB92E}" type="presParOf" srcId="{76EC4467-2A1A-4D55-8834-3EED72557B31}" destId="{FA505FC8-0A8B-4DA7-A1BD-602BBC13F1AC}" srcOrd="0" destOrd="0" presId="urn:microsoft.com/office/officeart/2005/8/layout/hProcess4"/>
    <dgm:cxn modelId="{0D6F681C-253F-4743-B68B-E1F20CDFB517}" type="presParOf" srcId="{76EC4467-2A1A-4D55-8834-3EED72557B31}" destId="{E059656D-F87F-490A-85E2-0546B6FA89E0}" srcOrd="1" destOrd="0" presId="urn:microsoft.com/office/officeart/2005/8/layout/hProcess4"/>
    <dgm:cxn modelId="{5054E6FC-18BA-4285-9AFA-33CB5C59829B}" type="presParOf" srcId="{76EC4467-2A1A-4D55-8834-3EED72557B31}" destId="{72ED911D-E1B1-47AF-906C-377BAA9B63CE}" srcOrd="2" destOrd="0" presId="urn:microsoft.com/office/officeart/2005/8/layout/hProcess4"/>
    <dgm:cxn modelId="{DE69FFCD-F0FD-45CC-B5A8-56CB27DF4259}" type="presParOf" srcId="{72ED911D-E1B1-47AF-906C-377BAA9B63CE}" destId="{585AEB50-1AAC-46FC-A967-3CF5529EB37E}" srcOrd="0" destOrd="0" presId="urn:microsoft.com/office/officeart/2005/8/layout/hProcess4"/>
    <dgm:cxn modelId="{1C81C568-B540-4E9A-982A-B35DE2080B2B}" type="presParOf" srcId="{585AEB50-1AAC-46FC-A967-3CF5529EB37E}" destId="{C4E69189-27EE-42ED-AE2D-DA03019128E0}" srcOrd="0" destOrd="0" presId="urn:microsoft.com/office/officeart/2005/8/layout/hProcess4"/>
    <dgm:cxn modelId="{C2EDD512-6EE6-454A-A60D-4EC393A1CB5A}" type="presParOf" srcId="{585AEB50-1AAC-46FC-A967-3CF5529EB37E}" destId="{C5EEEFFA-DAC2-4832-857E-593F7EDACEAE}" srcOrd="1" destOrd="0" presId="urn:microsoft.com/office/officeart/2005/8/layout/hProcess4"/>
    <dgm:cxn modelId="{9EF8A1C0-6AE5-4ED9-93EE-FD59FE2D344E}" type="presParOf" srcId="{585AEB50-1AAC-46FC-A967-3CF5529EB37E}" destId="{0071F0E1-BCD4-498D-98EF-7CBEEE210A84}" srcOrd="2" destOrd="0" presId="urn:microsoft.com/office/officeart/2005/8/layout/hProcess4"/>
    <dgm:cxn modelId="{F37C9158-B348-4F68-AE98-CA2DA3C95A1C}" type="presParOf" srcId="{585AEB50-1AAC-46FC-A967-3CF5529EB37E}" destId="{73202FB2-3B66-4FD9-8CED-3C2CCA23B098}" srcOrd="3" destOrd="0" presId="urn:microsoft.com/office/officeart/2005/8/layout/hProcess4"/>
    <dgm:cxn modelId="{CF3BC30E-EB67-4052-ABCD-F77995A365A8}" type="presParOf" srcId="{585AEB50-1AAC-46FC-A967-3CF5529EB37E}" destId="{00560987-A368-40C9-A225-3A342B6D92B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2668051-3105-43FB-AAC3-E1679A23C04C}" type="doc">
      <dgm:prSet loTypeId="urn:microsoft.com/office/officeart/2008/layout/BubblePictureList" loCatId="picture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3E50EB-E4F1-4089-B193-E22C3F6B71DF}">
      <dgm:prSet phldrT="[Текст]" custT="1"/>
      <dgm:spPr/>
      <dgm:t>
        <a:bodyPr/>
        <a:lstStyle/>
        <a:p>
          <a:pPr algn="l"/>
          <a:r>
            <a:rPr lang="ru-RU" sz="1400" baseline="0" dirty="0" smtClean="0"/>
            <a:t>В рамках своей миссии </a:t>
          </a:r>
          <a:r>
            <a:rPr lang="en-US" sz="1400" baseline="0" dirty="0" smtClean="0"/>
            <a:t>SOS </a:t>
          </a:r>
          <a:r>
            <a:rPr lang="ru-RU" sz="1400" baseline="0" dirty="0" smtClean="0"/>
            <a:t>не только работает с детьми, которые уже лишились родителей, но так же и проводит профилактические мероприятия социального характера, направленные на поддержку тех семей, в которых дети, в силу социальных, материальных и прочих проблем, находятся на грани разлучения и уже входят в группу риска социального сиротства.</a:t>
          </a:r>
          <a:endParaRPr lang="ru-RU" sz="1400" baseline="0" dirty="0"/>
        </a:p>
      </dgm:t>
    </dgm:pt>
    <dgm:pt modelId="{72B701E0-E3F1-4682-8713-171ECB596389}" type="parTrans" cxnId="{02E27CA3-F6AC-48BB-B1E7-954EC800E0DA}">
      <dgm:prSet/>
      <dgm:spPr/>
      <dgm:t>
        <a:bodyPr/>
        <a:lstStyle/>
        <a:p>
          <a:endParaRPr lang="ru-RU"/>
        </a:p>
      </dgm:t>
    </dgm:pt>
    <dgm:pt modelId="{7158E47B-D93A-489D-B4A1-D101959EFEFC}" type="sibTrans" cxnId="{02E27CA3-F6AC-48BB-B1E7-954EC800E0D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  <dgm:pt modelId="{EBEA58EF-949B-47F0-8BE9-AA7CEEB9336C}">
      <dgm:prSet phldrT="[Текст]" custT="1"/>
      <dgm:spPr/>
      <dgm:t>
        <a:bodyPr/>
        <a:lstStyle/>
        <a:p>
          <a:pPr algn="r"/>
          <a:r>
            <a:rPr lang="ru-RU" sz="1400" baseline="0" dirty="0" smtClean="0"/>
            <a:t>Находя такие семьи, социальные работники и психологи проекта оценивают положение семьи и ее потребности в укреплении, а после этого проводят работу по предоставлению спектра услуг, направленных на усиление потенциала семьи. В результате предоставления целого комплекса услуг, в соответствии с планом развития, семья должна встать на ноги и самостоятельно обеспечивать уход за своими детьми.  </a:t>
          </a:r>
          <a:endParaRPr lang="ru-RU" sz="1400" baseline="0" dirty="0"/>
        </a:p>
      </dgm:t>
    </dgm:pt>
    <dgm:pt modelId="{D3D94456-A344-43C2-8AC7-A919A3491C24}" type="parTrans" cxnId="{2A0AE009-88E5-43C9-A9B1-02CEB3615620}">
      <dgm:prSet/>
      <dgm:spPr/>
      <dgm:t>
        <a:bodyPr/>
        <a:lstStyle/>
        <a:p>
          <a:endParaRPr lang="ru-RU"/>
        </a:p>
      </dgm:t>
    </dgm:pt>
    <dgm:pt modelId="{0E73716F-5831-4C2B-8098-83BE0F056E29}" type="sibTrans" cxnId="{2A0AE009-88E5-43C9-A9B1-02CEB3615620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FD79C344-1209-4ACF-B3F8-090DDD2A0E7B}" type="pres">
      <dgm:prSet presAssocID="{C2668051-3105-43FB-AAC3-E1679A23C04C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ru-RU"/>
        </a:p>
      </dgm:t>
    </dgm:pt>
    <dgm:pt modelId="{9CEA45F1-E423-4974-8332-62F343D54A36}" type="pres">
      <dgm:prSet presAssocID="{B43E50EB-E4F1-4089-B193-E22C3F6B71DF}" presName="parent_text_1" presStyleLbl="revTx" presStyleIdx="0" presStyleCnt="2" custScaleX="132278" custScaleY="890296" custLinFactNeighborX="35274" custLinFactNeighborY="-743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E6A0F-6A56-402D-88FF-5029D3BE995C}" type="pres">
      <dgm:prSet presAssocID="{B43E50EB-E4F1-4089-B193-E22C3F6B71DF}" presName="image_accent_1" presStyleCnt="0"/>
      <dgm:spPr/>
    </dgm:pt>
    <dgm:pt modelId="{4DD95BC8-1C4F-43C9-B9D9-9A31369332C0}" type="pres">
      <dgm:prSet presAssocID="{B43E50EB-E4F1-4089-B193-E22C3F6B71DF}" presName="imageAccentRepeatNode" presStyleLbl="alignNode1" presStyleIdx="0" presStyleCnt="3" custScaleX="182663" custScaleY="176018" custLinFactY="36321" custLinFactNeighborX="-22918" custLinFactNeighborY="100000"/>
      <dgm:spPr/>
    </dgm:pt>
    <dgm:pt modelId="{9011E167-590E-4DD2-A99A-AE601AA528B1}" type="pres">
      <dgm:prSet presAssocID="{B43E50EB-E4F1-4089-B193-E22C3F6B71DF}" presName="accent_1" presStyleLbl="alignNode1" presStyleIdx="1" presStyleCnt="3"/>
      <dgm:spPr/>
    </dgm:pt>
    <dgm:pt modelId="{9FF42EB5-326F-40FB-8EB3-4A397AE75DC3}" type="pres">
      <dgm:prSet presAssocID="{7158E47B-D93A-489D-B4A1-D101959EFEFC}" presName="image_1" presStyleCnt="0"/>
      <dgm:spPr/>
    </dgm:pt>
    <dgm:pt modelId="{A4B40B24-1C98-439B-AB26-B7D2703E3354}" type="pres">
      <dgm:prSet presAssocID="{7158E47B-D93A-489D-B4A1-D101959EFEFC}" presName="imageRepeatNode" presStyleLbl="fgImgPlace1" presStyleIdx="0" presStyleCnt="2" custScaleX="191544" custScaleY="179546" custLinFactY="47567" custLinFactNeighborX="-24555" custLinFactNeighborY="100000"/>
      <dgm:spPr/>
      <dgm:t>
        <a:bodyPr/>
        <a:lstStyle/>
        <a:p>
          <a:endParaRPr lang="ru-RU"/>
        </a:p>
      </dgm:t>
    </dgm:pt>
    <dgm:pt modelId="{ED505770-3548-4AAD-A1FE-078645273D45}" type="pres">
      <dgm:prSet presAssocID="{EBEA58EF-949B-47F0-8BE9-AA7CEEB9336C}" presName="parent_text_2" presStyleLbl="revTx" presStyleIdx="1" presStyleCnt="2" custScaleX="142968" custScaleY="665550" custLinFactY="18348" custLinFactNeighborX="-16134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AB370-BF60-420C-BF97-2ACBAA9A3729}" type="pres">
      <dgm:prSet presAssocID="{EBEA58EF-949B-47F0-8BE9-AA7CEEB9336C}" presName="image_accent_2" presStyleCnt="0"/>
      <dgm:spPr/>
    </dgm:pt>
    <dgm:pt modelId="{A51F13CD-B006-4474-B0FD-F518F273ED97}" type="pres">
      <dgm:prSet presAssocID="{EBEA58EF-949B-47F0-8BE9-AA7CEEB9336C}" presName="imageAccentRepeatNode" presStyleLbl="alignNode1" presStyleIdx="2" presStyleCnt="3" custScaleX="252037" custScaleY="256080" custLinFactX="100000" custLinFactY="-200000" custLinFactNeighborX="181153" custLinFactNeighborY="-237441"/>
      <dgm:spPr/>
    </dgm:pt>
    <dgm:pt modelId="{4F8E4B9E-93F7-4B18-BAF0-137B7071B90E}" type="pres">
      <dgm:prSet presAssocID="{0E73716F-5831-4C2B-8098-83BE0F056E29}" presName="image_2" presStyleCnt="0"/>
      <dgm:spPr/>
    </dgm:pt>
    <dgm:pt modelId="{A8603F8E-5207-4A28-8746-1144F70BD767}" type="pres">
      <dgm:prSet presAssocID="{0E73716F-5831-4C2B-8098-83BE0F056E29}" presName="imageRepeatNode" presStyleLbl="fgImgPlace1" presStyleIdx="1" presStyleCnt="2" custScaleX="272272" custScaleY="269518" custLinFactX="100000" custLinFactY="-200000" custLinFactNeighborX="161900" custLinFactNeighborY="-271971"/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69D2F8A0-286A-4FA8-884D-AB6D577A7FA5}" type="presOf" srcId="{EBEA58EF-949B-47F0-8BE9-AA7CEEB9336C}" destId="{ED505770-3548-4AAD-A1FE-078645273D45}" srcOrd="0" destOrd="0" presId="urn:microsoft.com/office/officeart/2008/layout/BubblePictureList"/>
    <dgm:cxn modelId="{2A0AE009-88E5-43C9-A9B1-02CEB3615620}" srcId="{C2668051-3105-43FB-AAC3-E1679A23C04C}" destId="{EBEA58EF-949B-47F0-8BE9-AA7CEEB9336C}" srcOrd="1" destOrd="0" parTransId="{D3D94456-A344-43C2-8AC7-A919A3491C24}" sibTransId="{0E73716F-5831-4C2B-8098-83BE0F056E29}"/>
    <dgm:cxn modelId="{02E27CA3-F6AC-48BB-B1E7-954EC800E0DA}" srcId="{C2668051-3105-43FB-AAC3-E1679A23C04C}" destId="{B43E50EB-E4F1-4089-B193-E22C3F6B71DF}" srcOrd="0" destOrd="0" parTransId="{72B701E0-E3F1-4682-8713-171ECB596389}" sibTransId="{7158E47B-D93A-489D-B4A1-D101959EFEFC}"/>
    <dgm:cxn modelId="{872F952D-AA64-4BA1-94E2-19A596F33A3A}" type="presOf" srcId="{B43E50EB-E4F1-4089-B193-E22C3F6B71DF}" destId="{9CEA45F1-E423-4974-8332-62F343D54A36}" srcOrd="0" destOrd="0" presId="urn:microsoft.com/office/officeart/2008/layout/BubblePictureList"/>
    <dgm:cxn modelId="{F635C3AC-266B-48CE-BBB1-80E69F27B9DA}" type="presOf" srcId="{7158E47B-D93A-489D-B4A1-D101959EFEFC}" destId="{A4B40B24-1C98-439B-AB26-B7D2703E3354}" srcOrd="0" destOrd="0" presId="urn:microsoft.com/office/officeart/2008/layout/BubblePictureList"/>
    <dgm:cxn modelId="{EFABAB58-DA61-453A-AA12-9D7BC53C60C5}" type="presOf" srcId="{C2668051-3105-43FB-AAC3-E1679A23C04C}" destId="{FD79C344-1209-4ACF-B3F8-090DDD2A0E7B}" srcOrd="0" destOrd="0" presId="urn:microsoft.com/office/officeart/2008/layout/BubblePictureList"/>
    <dgm:cxn modelId="{4BC446B7-BE28-41F8-A147-6612155E2FDC}" type="presOf" srcId="{0E73716F-5831-4C2B-8098-83BE0F056E29}" destId="{A8603F8E-5207-4A28-8746-1144F70BD767}" srcOrd="0" destOrd="0" presId="urn:microsoft.com/office/officeart/2008/layout/BubblePictureList"/>
    <dgm:cxn modelId="{ECA4537A-4F4D-4DE1-95B2-39FC2E36A415}" type="presParOf" srcId="{FD79C344-1209-4ACF-B3F8-090DDD2A0E7B}" destId="{9CEA45F1-E423-4974-8332-62F343D54A36}" srcOrd="0" destOrd="0" presId="urn:microsoft.com/office/officeart/2008/layout/BubblePictureList"/>
    <dgm:cxn modelId="{0510BC1F-56EB-459C-BF5F-D3F7F9F2BAED}" type="presParOf" srcId="{FD79C344-1209-4ACF-B3F8-090DDD2A0E7B}" destId="{69CE6A0F-6A56-402D-88FF-5029D3BE995C}" srcOrd="1" destOrd="0" presId="urn:microsoft.com/office/officeart/2008/layout/BubblePictureList"/>
    <dgm:cxn modelId="{8CA042F9-2C6A-407B-BC37-C089E592D5C6}" type="presParOf" srcId="{69CE6A0F-6A56-402D-88FF-5029D3BE995C}" destId="{4DD95BC8-1C4F-43C9-B9D9-9A31369332C0}" srcOrd="0" destOrd="0" presId="urn:microsoft.com/office/officeart/2008/layout/BubblePictureList"/>
    <dgm:cxn modelId="{1E8FD39C-749A-4BAE-A193-1EC0192FA28F}" type="presParOf" srcId="{FD79C344-1209-4ACF-B3F8-090DDD2A0E7B}" destId="{9011E167-590E-4DD2-A99A-AE601AA528B1}" srcOrd="2" destOrd="0" presId="urn:microsoft.com/office/officeart/2008/layout/BubblePictureList"/>
    <dgm:cxn modelId="{5235B2D5-43DD-444A-932A-D1377B6B53E9}" type="presParOf" srcId="{FD79C344-1209-4ACF-B3F8-090DDD2A0E7B}" destId="{9FF42EB5-326F-40FB-8EB3-4A397AE75DC3}" srcOrd="3" destOrd="0" presId="urn:microsoft.com/office/officeart/2008/layout/BubblePictureList"/>
    <dgm:cxn modelId="{5EAE8204-9CCB-4C67-AD0C-75775451F8D2}" type="presParOf" srcId="{9FF42EB5-326F-40FB-8EB3-4A397AE75DC3}" destId="{A4B40B24-1C98-439B-AB26-B7D2703E3354}" srcOrd="0" destOrd="0" presId="urn:microsoft.com/office/officeart/2008/layout/BubblePictureList"/>
    <dgm:cxn modelId="{83ED4BA3-6F6A-4654-979A-D2728FC2163D}" type="presParOf" srcId="{FD79C344-1209-4ACF-B3F8-090DDD2A0E7B}" destId="{ED505770-3548-4AAD-A1FE-078645273D45}" srcOrd="4" destOrd="0" presId="urn:microsoft.com/office/officeart/2008/layout/BubblePictureList"/>
    <dgm:cxn modelId="{FEBDAAA3-6426-4C42-B4F4-80E7281154EA}" type="presParOf" srcId="{FD79C344-1209-4ACF-B3F8-090DDD2A0E7B}" destId="{CA7AB370-BF60-420C-BF97-2ACBAA9A3729}" srcOrd="5" destOrd="0" presId="urn:microsoft.com/office/officeart/2008/layout/BubblePictureList"/>
    <dgm:cxn modelId="{45888402-2698-4D0B-B571-48B73351CCC1}" type="presParOf" srcId="{CA7AB370-BF60-420C-BF97-2ACBAA9A3729}" destId="{A51F13CD-B006-4474-B0FD-F518F273ED97}" srcOrd="0" destOrd="0" presId="urn:microsoft.com/office/officeart/2008/layout/BubblePictureList"/>
    <dgm:cxn modelId="{1304ED37-D19C-4CCC-8EA1-5BB870FF52BE}" type="presParOf" srcId="{FD79C344-1209-4ACF-B3F8-090DDD2A0E7B}" destId="{4F8E4B9E-93F7-4B18-BAF0-137B7071B90E}" srcOrd="6" destOrd="0" presId="urn:microsoft.com/office/officeart/2008/layout/BubblePictureList"/>
    <dgm:cxn modelId="{2AE3CC34-BB16-4A88-83F3-47C25C9B561C}" type="presParOf" srcId="{4F8E4B9E-93F7-4B18-BAF0-137B7071B90E}" destId="{A8603F8E-5207-4A28-8746-1144F70BD767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1E98447-E3AC-4275-B457-4B922B9AEAB1}" type="doc">
      <dgm:prSet loTypeId="urn:microsoft.com/office/officeart/2005/8/layout/cycle3" loCatId="cycle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355699-4886-4E5C-A66A-F99C0604CB97}">
      <dgm:prSet custT="1"/>
      <dgm:spPr/>
      <dgm:t>
        <a:bodyPr/>
        <a:lstStyle/>
        <a:p>
          <a:pPr rtl="0"/>
          <a:r>
            <a:rPr lang="ru-RU" sz="1100" b="1" baseline="0" dirty="0" smtClean="0"/>
            <a:t>Образовательная поддержка </a:t>
          </a:r>
          <a:endParaRPr lang="ru-RU" sz="1100" b="1" baseline="0" dirty="0"/>
        </a:p>
      </dgm:t>
    </dgm:pt>
    <dgm:pt modelId="{0F314406-846C-4F3D-ABB4-7900254EC9CB}" type="parTrans" cxnId="{53EBF250-E6F7-44F7-AC45-2A1465994A20}">
      <dgm:prSet/>
      <dgm:spPr/>
      <dgm:t>
        <a:bodyPr/>
        <a:lstStyle/>
        <a:p>
          <a:endParaRPr lang="ru-RU"/>
        </a:p>
      </dgm:t>
    </dgm:pt>
    <dgm:pt modelId="{B3E821A0-A795-437F-9680-A5B6D0A38B54}" type="sibTrans" cxnId="{53EBF250-E6F7-44F7-AC45-2A1465994A20}">
      <dgm:prSet/>
      <dgm:spPr/>
      <dgm:t>
        <a:bodyPr/>
        <a:lstStyle/>
        <a:p>
          <a:endParaRPr lang="ru-RU"/>
        </a:p>
      </dgm:t>
    </dgm:pt>
    <dgm:pt modelId="{3CB54D31-CAD1-45BC-90E5-60F0BB57BC77}">
      <dgm:prSet custT="1"/>
      <dgm:spPr/>
      <dgm:t>
        <a:bodyPr/>
        <a:lstStyle/>
        <a:p>
          <a:pPr rtl="0"/>
          <a:r>
            <a:rPr lang="ru-RU" sz="1100" b="1" baseline="0" dirty="0" smtClean="0"/>
            <a:t>Досуговые мероприятия </a:t>
          </a:r>
          <a:endParaRPr lang="ru-RU" sz="1100" b="1" baseline="0" dirty="0"/>
        </a:p>
      </dgm:t>
    </dgm:pt>
    <dgm:pt modelId="{6C958609-A4B9-4243-82F6-8B7A8EE4E4C5}" type="parTrans" cxnId="{67E75B6D-9E00-44E8-9C9C-0B39B1A0DF99}">
      <dgm:prSet/>
      <dgm:spPr/>
      <dgm:t>
        <a:bodyPr/>
        <a:lstStyle/>
        <a:p>
          <a:endParaRPr lang="ru-RU"/>
        </a:p>
      </dgm:t>
    </dgm:pt>
    <dgm:pt modelId="{DDC7FEF3-ADCE-446B-A5AD-334D7D32A4F2}" type="sibTrans" cxnId="{67E75B6D-9E00-44E8-9C9C-0B39B1A0DF99}">
      <dgm:prSet/>
      <dgm:spPr/>
      <dgm:t>
        <a:bodyPr/>
        <a:lstStyle/>
        <a:p>
          <a:endParaRPr lang="ru-RU"/>
        </a:p>
      </dgm:t>
    </dgm:pt>
    <dgm:pt modelId="{932F32D9-8B4A-4992-9FA7-1366B52F8D87}">
      <dgm:prSet custT="1"/>
      <dgm:spPr/>
      <dgm:t>
        <a:bodyPr/>
        <a:lstStyle/>
        <a:p>
          <a:pPr rtl="0"/>
          <a:r>
            <a:rPr lang="ru-RU" sz="1100" b="1" baseline="0" dirty="0" smtClean="0"/>
            <a:t>Медицинская поддержка</a:t>
          </a:r>
          <a:endParaRPr lang="ru-RU" sz="1100" b="1" baseline="0" dirty="0"/>
        </a:p>
      </dgm:t>
    </dgm:pt>
    <dgm:pt modelId="{C445A4AD-ED52-44AB-8458-BB41962F32F3}" type="parTrans" cxnId="{09C3ABC8-2163-4C2B-B04D-73411E2C9AF3}">
      <dgm:prSet/>
      <dgm:spPr/>
      <dgm:t>
        <a:bodyPr/>
        <a:lstStyle/>
        <a:p>
          <a:endParaRPr lang="ru-RU"/>
        </a:p>
      </dgm:t>
    </dgm:pt>
    <dgm:pt modelId="{E4A7F1BF-3FB9-4921-8795-B01A40CD9958}" type="sibTrans" cxnId="{09C3ABC8-2163-4C2B-B04D-73411E2C9AF3}">
      <dgm:prSet/>
      <dgm:spPr/>
      <dgm:t>
        <a:bodyPr/>
        <a:lstStyle/>
        <a:p>
          <a:endParaRPr lang="ru-RU"/>
        </a:p>
      </dgm:t>
    </dgm:pt>
    <dgm:pt modelId="{57828BC2-4773-447E-962F-145F98414A4C}">
      <dgm:prSet custT="1"/>
      <dgm:spPr/>
      <dgm:t>
        <a:bodyPr/>
        <a:lstStyle/>
        <a:p>
          <a:pPr rtl="0"/>
          <a:r>
            <a:rPr lang="ru-RU" sz="1100" b="1" baseline="0" dirty="0" smtClean="0"/>
            <a:t>Социальная поддержка </a:t>
          </a:r>
          <a:endParaRPr lang="ru-RU" sz="1100" b="1" baseline="0" dirty="0"/>
        </a:p>
      </dgm:t>
    </dgm:pt>
    <dgm:pt modelId="{39C58548-DFF4-4D86-B546-702D48B603C5}" type="parTrans" cxnId="{BF16C549-BFF6-43FA-90CD-9C3F3B7621C1}">
      <dgm:prSet/>
      <dgm:spPr/>
      <dgm:t>
        <a:bodyPr/>
        <a:lstStyle/>
        <a:p>
          <a:endParaRPr lang="ru-RU"/>
        </a:p>
      </dgm:t>
    </dgm:pt>
    <dgm:pt modelId="{1B17C348-C77B-4A48-8E9E-1DC56FC87F42}" type="sibTrans" cxnId="{BF16C549-BFF6-43FA-90CD-9C3F3B7621C1}">
      <dgm:prSet/>
      <dgm:spPr/>
      <dgm:t>
        <a:bodyPr/>
        <a:lstStyle/>
        <a:p>
          <a:endParaRPr lang="ru-RU"/>
        </a:p>
      </dgm:t>
    </dgm:pt>
    <dgm:pt modelId="{BCB45894-C40E-4CC4-A611-C234B81F8F98}">
      <dgm:prSet custT="1"/>
      <dgm:spPr/>
      <dgm:t>
        <a:bodyPr/>
        <a:lstStyle/>
        <a:p>
          <a:pPr rtl="0"/>
          <a:r>
            <a:rPr lang="ru-RU" sz="1100" b="1" baseline="0" dirty="0" smtClean="0"/>
            <a:t>Психологическая поддержка </a:t>
          </a:r>
          <a:endParaRPr lang="ru-RU" sz="1100" b="1" baseline="0" dirty="0"/>
        </a:p>
      </dgm:t>
    </dgm:pt>
    <dgm:pt modelId="{15D5B402-3BCC-4961-A92C-074EDD2DD115}" type="parTrans" cxnId="{4B706142-20C1-4FDE-84A2-F485C5F1A03A}">
      <dgm:prSet/>
      <dgm:spPr/>
      <dgm:t>
        <a:bodyPr/>
        <a:lstStyle/>
        <a:p>
          <a:endParaRPr lang="ru-RU"/>
        </a:p>
      </dgm:t>
    </dgm:pt>
    <dgm:pt modelId="{B932D3C4-2685-4B17-8FEA-E2353E7958E9}" type="sibTrans" cxnId="{4B706142-20C1-4FDE-84A2-F485C5F1A03A}">
      <dgm:prSet/>
      <dgm:spPr/>
      <dgm:t>
        <a:bodyPr/>
        <a:lstStyle/>
        <a:p>
          <a:endParaRPr lang="ru-RU"/>
        </a:p>
      </dgm:t>
    </dgm:pt>
    <dgm:pt modelId="{C552DDAC-F25F-4F31-B9F3-06D872CEC989}">
      <dgm:prSet custT="1"/>
      <dgm:spPr/>
      <dgm:t>
        <a:bodyPr/>
        <a:lstStyle/>
        <a:p>
          <a:pPr rtl="0"/>
          <a:r>
            <a:rPr lang="ru-RU" sz="1100" b="1" baseline="0" dirty="0" smtClean="0"/>
            <a:t>Экономическая поддержка </a:t>
          </a:r>
          <a:endParaRPr lang="ru-RU" sz="1100" b="1" baseline="0" dirty="0"/>
        </a:p>
      </dgm:t>
    </dgm:pt>
    <dgm:pt modelId="{858197AB-2027-4EDC-A84A-B3D14C1C6162}" type="parTrans" cxnId="{BFE838D3-7D6A-4615-AB71-36D84BAF9CCA}">
      <dgm:prSet/>
      <dgm:spPr/>
      <dgm:t>
        <a:bodyPr/>
        <a:lstStyle/>
        <a:p>
          <a:endParaRPr lang="ru-RU"/>
        </a:p>
      </dgm:t>
    </dgm:pt>
    <dgm:pt modelId="{17E13181-2939-4A04-95B9-93B6C5681ACA}" type="sibTrans" cxnId="{BFE838D3-7D6A-4615-AB71-36D84BAF9CCA}">
      <dgm:prSet/>
      <dgm:spPr/>
      <dgm:t>
        <a:bodyPr/>
        <a:lstStyle/>
        <a:p>
          <a:endParaRPr lang="ru-RU"/>
        </a:p>
      </dgm:t>
    </dgm:pt>
    <dgm:pt modelId="{9EC789C8-16F1-491E-A77B-8D7F2F3B5C7B}">
      <dgm:prSet custT="1"/>
      <dgm:spPr/>
      <dgm:t>
        <a:bodyPr/>
        <a:lstStyle/>
        <a:p>
          <a:pPr rtl="0"/>
          <a:r>
            <a:rPr lang="ru-RU" sz="1100" b="1" baseline="0" dirty="0" smtClean="0"/>
            <a:t>Юридическая поддержка </a:t>
          </a:r>
          <a:endParaRPr lang="ru-RU" sz="1100" b="1" baseline="0" dirty="0"/>
        </a:p>
      </dgm:t>
    </dgm:pt>
    <dgm:pt modelId="{09CE589E-4A4C-4D61-822A-A762BAB2551A}" type="parTrans" cxnId="{641F1F6E-DCB5-46B6-B2F1-211009EE77A8}">
      <dgm:prSet/>
      <dgm:spPr/>
      <dgm:t>
        <a:bodyPr/>
        <a:lstStyle/>
        <a:p>
          <a:endParaRPr lang="ru-RU"/>
        </a:p>
      </dgm:t>
    </dgm:pt>
    <dgm:pt modelId="{E9F9F1C7-5E5B-466A-8937-39207AB8FD4E}" type="sibTrans" cxnId="{641F1F6E-DCB5-46B6-B2F1-211009EE77A8}">
      <dgm:prSet/>
      <dgm:spPr/>
      <dgm:t>
        <a:bodyPr/>
        <a:lstStyle/>
        <a:p>
          <a:endParaRPr lang="ru-RU"/>
        </a:p>
      </dgm:t>
    </dgm:pt>
    <dgm:pt modelId="{A82A647C-95F6-4391-9920-6462C5559C2C}">
      <dgm:prSet custT="1"/>
      <dgm:spPr/>
      <dgm:t>
        <a:bodyPr/>
        <a:lstStyle/>
        <a:p>
          <a:pPr rtl="0"/>
          <a:r>
            <a:rPr lang="ru-RU" sz="1100" b="1" baseline="0" dirty="0" smtClean="0"/>
            <a:t>Материальная поддержка </a:t>
          </a:r>
          <a:endParaRPr lang="ru-RU" sz="1100" b="1" baseline="0" dirty="0"/>
        </a:p>
      </dgm:t>
    </dgm:pt>
    <dgm:pt modelId="{DA6BF8EF-7607-474C-BE16-A632E7CA344F}" type="parTrans" cxnId="{C673A837-2CAF-4354-9141-499BF893607D}">
      <dgm:prSet/>
      <dgm:spPr/>
      <dgm:t>
        <a:bodyPr/>
        <a:lstStyle/>
        <a:p>
          <a:endParaRPr lang="ru-RU"/>
        </a:p>
      </dgm:t>
    </dgm:pt>
    <dgm:pt modelId="{37F1DD41-0138-4C93-967F-348329CDDE56}" type="sibTrans" cxnId="{C673A837-2CAF-4354-9141-499BF893607D}">
      <dgm:prSet/>
      <dgm:spPr/>
      <dgm:t>
        <a:bodyPr/>
        <a:lstStyle/>
        <a:p>
          <a:endParaRPr lang="ru-RU"/>
        </a:p>
      </dgm:t>
    </dgm:pt>
    <dgm:pt modelId="{9525944C-8A9E-41E5-82F2-34C70F7C10E9}" type="pres">
      <dgm:prSet presAssocID="{B1E98447-E3AC-4275-B457-4B922B9AEA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A102A5-5DB2-440D-A9A1-B59758D4EA0F}" type="pres">
      <dgm:prSet presAssocID="{B1E98447-E3AC-4275-B457-4B922B9AEAB1}" presName="cycle" presStyleCnt="0"/>
      <dgm:spPr/>
    </dgm:pt>
    <dgm:pt modelId="{8412A852-C126-4F4F-8FA0-3E96316CDEED}" type="pres">
      <dgm:prSet presAssocID="{A5355699-4886-4E5C-A66A-F99C0604CB97}" presName="nodeFirstNode" presStyleLbl="node1" presStyleIdx="0" presStyleCnt="8" custScaleX="106238" custScaleY="144437" custRadScaleRad="99195" custRadScaleInc="8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01C63-56C3-4401-B7D4-D7ADF6573275}" type="pres">
      <dgm:prSet presAssocID="{B3E821A0-A795-437F-9680-A5B6D0A38B5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AA21C2D-D72C-4726-8181-85217F599EF0}" type="pres">
      <dgm:prSet presAssocID="{3CB54D31-CAD1-45BC-90E5-60F0BB57BC77}" presName="nodeFollowingNodes" presStyleLbl="node1" presStyleIdx="1" presStyleCnt="8" custScaleX="106238" custScaleY="144437" custRadScaleRad="107511" custRadScaleInc="13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E8AB0-A3A7-47D0-B659-243FB1A89118}" type="pres">
      <dgm:prSet presAssocID="{932F32D9-8B4A-4992-9FA7-1366B52F8D87}" presName="nodeFollowingNodes" presStyleLbl="node1" presStyleIdx="2" presStyleCnt="8" custScaleX="106238" custScaleY="144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193A8-B3F2-49CA-9E7B-915BFF9C3972}" type="pres">
      <dgm:prSet presAssocID="{57828BC2-4773-447E-962F-145F98414A4C}" presName="nodeFollowingNodes" presStyleLbl="node1" presStyleIdx="3" presStyleCnt="8" custScaleX="106238" custScaleY="144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A402D-D517-4AA9-8AEC-8FB6A3B9208F}" type="pres">
      <dgm:prSet presAssocID="{BCB45894-C40E-4CC4-A611-C234B81F8F98}" presName="nodeFollowingNodes" presStyleLbl="node1" presStyleIdx="4" presStyleCnt="8" custScaleX="106238" custScaleY="144437" custRadScaleRad="100591" custRadScaleInc="7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1B1C79-75B3-4177-8840-899A4B96D8C4}" type="pres">
      <dgm:prSet presAssocID="{C552DDAC-F25F-4F31-B9F3-06D872CEC989}" presName="nodeFollowingNodes" presStyleLbl="node1" presStyleIdx="5" presStyleCnt="8" custScaleX="106238" custScaleY="144437" custRadScaleRad="108351" custRadScaleInc="6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D1D9C-B10D-4602-9206-35F17DB427A2}" type="pres">
      <dgm:prSet presAssocID="{9EC789C8-16F1-491E-A77B-8D7F2F3B5C7B}" presName="nodeFollowingNodes" presStyleLbl="node1" presStyleIdx="6" presStyleCnt="8" custScaleX="106238" custScaleY="144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9C28B1-771B-459B-AE1A-14F35405FEE5}" type="pres">
      <dgm:prSet presAssocID="{A82A647C-95F6-4391-9920-6462C5559C2C}" presName="nodeFollowingNodes" presStyleLbl="node1" presStyleIdx="7" presStyleCnt="8" custScaleX="106238" custScaleY="144437" custRadScaleRad="100583" custRadScaleInc="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EBF250-E6F7-44F7-AC45-2A1465994A20}" srcId="{B1E98447-E3AC-4275-B457-4B922B9AEAB1}" destId="{A5355699-4886-4E5C-A66A-F99C0604CB97}" srcOrd="0" destOrd="0" parTransId="{0F314406-846C-4F3D-ABB4-7900254EC9CB}" sibTransId="{B3E821A0-A795-437F-9680-A5B6D0A38B54}"/>
    <dgm:cxn modelId="{BF16C549-BFF6-43FA-90CD-9C3F3B7621C1}" srcId="{B1E98447-E3AC-4275-B457-4B922B9AEAB1}" destId="{57828BC2-4773-447E-962F-145F98414A4C}" srcOrd="3" destOrd="0" parTransId="{39C58548-DFF4-4D86-B546-702D48B603C5}" sibTransId="{1B17C348-C77B-4A48-8E9E-1DC56FC87F42}"/>
    <dgm:cxn modelId="{09C3ABC8-2163-4C2B-B04D-73411E2C9AF3}" srcId="{B1E98447-E3AC-4275-B457-4B922B9AEAB1}" destId="{932F32D9-8B4A-4992-9FA7-1366B52F8D87}" srcOrd="2" destOrd="0" parTransId="{C445A4AD-ED52-44AB-8458-BB41962F32F3}" sibTransId="{E4A7F1BF-3FB9-4921-8795-B01A40CD9958}"/>
    <dgm:cxn modelId="{A8C97CC2-C713-4613-845A-1F3988E62ACA}" type="presOf" srcId="{BCB45894-C40E-4CC4-A611-C234B81F8F98}" destId="{BB5A402D-D517-4AA9-8AEC-8FB6A3B9208F}" srcOrd="0" destOrd="0" presId="urn:microsoft.com/office/officeart/2005/8/layout/cycle3"/>
    <dgm:cxn modelId="{99C42912-D73D-4369-8487-F3F97818661A}" type="presOf" srcId="{932F32D9-8B4A-4992-9FA7-1366B52F8D87}" destId="{A6BE8AB0-A3A7-47D0-B659-243FB1A89118}" srcOrd="0" destOrd="0" presId="urn:microsoft.com/office/officeart/2005/8/layout/cycle3"/>
    <dgm:cxn modelId="{C673A837-2CAF-4354-9141-499BF893607D}" srcId="{B1E98447-E3AC-4275-B457-4B922B9AEAB1}" destId="{A82A647C-95F6-4391-9920-6462C5559C2C}" srcOrd="7" destOrd="0" parTransId="{DA6BF8EF-7607-474C-BE16-A632E7CA344F}" sibTransId="{37F1DD41-0138-4C93-967F-348329CDDE56}"/>
    <dgm:cxn modelId="{BFE838D3-7D6A-4615-AB71-36D84BAF9CCA}" srcId="{B1E98447-E3AC-4275-B457-4B922B9AEAB1}" destId="{C552DDAC-F25F-4F31-B9F3-06D872CEC989}" srcOrd="5" destOrd="0" parTransId="{858197AB-2027-4EDC-A84A-B3D14C1C6162}" sibTransId="{17E13181-2939-4A04-95B9-93B6C5681ACA}"/>
    <dgm:cxn modelId="{641F1F6E-DCB5-46B6-B2F1-211009EE77A8}" srcId="{B1E98447-E3AC-4275-B457-4B922B9AEAB1}" destId="{9EC789C8-16F1-491E-A77B-8D7F2F3B5C7B}" srcOrd="6" destOrd="0" parTransId="{09CE589E-4A4C-4D61-822A-A762BAB2551A}" sibTransId="{E9F9F1C7-5E5B-466A-8937-39207AB8FD4E}"/>
    <dgm:cxn modelId="{C29B6A00-6BFA-49FE-94C9-5A3278133411}" type="presOf" srcId="{C552DDAC-F25F-4F31-B9F3-06D872CEC989}" destId="{E31B1C79-75B3-4177-8840-899A4B96D8C4}" srcOrd="0" destOrd="0" presId="urn:microsoft.com/office/officeart/2005/8/layout/cycle3"/>
    <dgm:cxn modelId="{4B706142-20C1-4FDE-84A2-F485C5F1A03A}" srcId="{B1E98447-E3AC-4275-B457-4B922B9AEAB1}" destId="{BCB45894-C40E-4CC4-A611-C234B81F8F98}" srcOrd="4" destOrd="0" parTransId="{15D5B402-3BCC-4961-A92C-074EDD2DD115}" sibTransId="{B932D3C4-2685-4B17-8FEA-E2353E7958E9}"/>
    <dgm:cxn modelId="{42611DB3-9502-40DD-977C-35EBC51C57F7}" type="presOf" srcId="{B3E821A0-A795-437F-9680-A5B6D0A38B54}" destId="{87201C63-56C3-4401-B7D4-D7ADF6573275}" srcOrd="0" destOrd="0" presId="urn:microsoft.com/office/officeart/2005/8/layout/cycle3"/>
    <dgm:cxn modelId="{B51C9ED7-1325-4999-8907-1392D3FA5C6A}" type="presOf" srcId="{9EC789C8-16F1-491E-A77B-8D7F2F3B5C7B}" destId="{F90D1D9C-B10D-4602-9206-35F17DB427A2}" srcOrd="0" destOrd="0" presId="urn:microsoft.com/office/officeart/2005/8/layout/cycle3"/>
    <dgm:cxn modelId="{C7F3C407-6208-4DB5-B4B0-DDF3BCEA3A27}" type="presOf" srcId="{A82A647C-95F6-4391-9920-6462C5559C2C}" destId="{1E9C28B1-771B-459B-AE1A-14F35405FEE5}" srcOrd="0" destOrd="0" presId="urn:microsoft.com/office/officeart/2005/8/layout/cycle3"/>
    <dgm:cxn modelId="{67E75B6D-9E00-44E8-9C9C-0B39B1A0DF99}" srcId="{B1E98447-E3AC-4275-B457-4B922B9AEAB1}" destId="{3CB54D31-CAD1-45BC-90E5-60F0BB57BC77}" srcOrd="1" destOrd="0" parTransId="{6C958609-A4B9-4243-82F6-8B7A8EE4E4C5}" sibTransId="{DDC7FEF3-ADCE-446B-A5AD-334D7D32A4F2}"/>
    <dgm:cxn modelId="{E1BBF3F2-9B7C-4946-87B1-D33106D249DB}" type="presOf" srcId="{A5355699-4886-4E5C-A66A-F99C0604CB97}" destId="{8412A852-C126-4F4F-8FA0-3E96316CDEED}" srcOrd="0" destOrd="0" presId="urn:microsoft.com/office/officeart/2005/8/layout/cycle3"/>
    <dgm:cxn modelId="{33A04142-67D0-4205-B5E7-8C9C8E6CEAFD}" type="presOf" srcId="{B1E98447-E3AC-4275-B457-4B922B9AEAB1}" destId="{9525944C-8A9E-41E5-82F2-34C70F7C10E9}" srcOrd="0" destOrd="0" presId="urn:microsoft.com/office/officeart/2005/8/layout/cycle3"/>
    <dgm:cxn modelId="{60F93D94-4CC4-4F58-9252-9559FE8B515A}" type="presOf" srcId="{3CB54D31-CAD1-45BC-90E5-60F0BB57BC77}" destId="{AAA21C2D-D72C-4726-8181-85217F599EF0}" srcOrd="0" destOrd="0" presId="urn:microsoft.com/office/officeart/2005/8/layout/cycle3"/>
    <dgm:cxn modelId="{7042CE61-9FF4-405A-BC3D-9192603D14E2}" type="presOf" srcId="{57828BC2-4773-447E-962F-145F98414A4C}" destId="{07D193A8-B3F2-49CA-9E7B-915BFF9C3972}" srcOrd="0" destOrd="0" presId="urn:microsoft.com/office/officeart/2005/8/layout/cycle3"/>
    <dgm:cxn modelId="{79B3503B-9383-42A4-8968-76B8C882F5CA}" type="presParOf" srcId="{9525944C-8A9E-41E5-82F2-34C70F7C10E9}" destId="{D3A102A5-5DB2-440D-A9A1-B59758D4EA0F}" srcOrd="0" destOrd="0" presId="urn:microsoft.com/office/officeart/2005/8/layout/cycle3"/>
    <dgm:cxn modelId="{CE5FC50E-8242-4346-83C2-FE5BC3CD92AC}" type="presParOf" srcId="{D3A102A5-5DB2-440D-A9A1-B59758D4EA0F}" destId="{8412A852-C126-4F4F-8FA0-3E96316CDEED}" srcOrd="0" destOrd="0" presId="urn:microsoft.com/office/officeart/2005/8/layout/cycle3"/>
    <dgm:cxn modelId="{319D4CD3-B8C5-4677-987A-5EC9C528447C}" type="presParOf" srcId="{D3A102A5-5DB2-440D-A9A1-B59758D4EA0F}" destId="{87201C63-56C3-4401-B7D4-D7ADF6573275}" srcOrd="1" destOrd="0" presId="urn:microsoft.com/office/officeart/2005/8/layout/cycle3"/>
    <dgm:cxn modelId="{F80F5C77-0CFC-4101-A27E-65428E23627E}" type="presParOf" srcId="{D3A102A5-5DB2-440D-A9A1-B59758D4EA0F}" destId="{AAA21C2D-D72C-4726-8181-85217F599EF0}" srcOrd="2" destOrd="0" presId="urn:microsoft.com/office/officeart/2005/8/layout/cycle3"/>
    <dgm:cxn modelId="{BD2733BC-3B99-48B4-93DA-1D0616421B94}" type="presParOf" srcId="{D3A102A5-5DB2-440D-A9A1-B59758D4EA0F}" destId="{A6BE8AB0-A3A7-47D0-B659-243FB1A89118}" srcOrd="3" destOrd="0" presId="urn:microsoft.com/office/officeart/2005/8/layout/cycle3"/>
    <dgm:cxn modelId="{8F8CA932-170A-4539-AB82-8B8A9733E4CB}" type="presParOf" srcId="{D3A102A5-5DB2-440D-A9A1-B59758D4EA0F}" destId="{07D193A8-B3F2-49CA-9E7B-915BFF9C3972}" srcOrd="4" destOrd="0" presId="urn:microsoft.com/office/officeart/2005/8/layout/cycle3"/>
    <dgm:cxn modelId="{EDB4C3A1-DCF7-49AF-BCB6-60E12970F26B}" type="presParOf" srcId="{D3A102A5-5DB2-440D-A9A1-B59758D4EA0F}" destId="{BB5A402D-D517-4AA9-8AEC-8FB6A3B9208F}" srcOrd="5" destOrd="0" presId="urn:microsoft.com/office/officeart/2005/8/layout/cycle3"/>
    <dgm:cxn modelId="{0E864A33-BC0E-4E5B-AEC4-6EA1F11AA7C2}" type="presParOf" srcId="{D3A102A5-5DB2-440D-A9A1-B59758D4EA0F}" destId="{E31B1C79-75B3-4177-8840-899A4B96D8C4}" srcOrd="6" destOrd="0" presId="urn:microsoft.com/office/officeart/2005/8/layout/cycle3"/>
    <dgm:cxn modelId="{55D2EB3E-DBB5-43A7-A796-65A4D79C9DC0}" type="presParOf" srcId="{D3A102A5-5DB2-440D-A9A1-B59758D4EA0F}" destId="{F90D1D9C-B10D-4602-9206-35F17DB427A2}" srcOrd="7" destOrd="0" presId="urn:microsoft.com/office/officeart/2005/8/layout/cycle3"/>
    <dgm:cxn modelId="{BA51AE3E-4E48-46C1-865B-D2CEE3BB9593}" type="presParOf" srcId="{D3A102A5-5DB2-440D-A9A1-B59758D4EA0F}" destId="{1E9C28B1-771B-459B-AE1A-14F35405FEE5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F0FF232-3843-40BF-A060-1C2532FE043C}" type="doc">
      <dgm:prSet loTypeId="urn:microsoft.com/office/officeart/2005/8/layout/arrow5" loCatId="process" qsTypeId="urn:microsoft.com/office/officeart/2005/8/quickstyle/3d6" qsCatId="3D" csTypeId="urn:microsoft.com/office/officeart/2005/8/colors/accent1_2" csCatId="accent1" phldr="1"/>
      <dgm:spPr/>
    </dgm:pt>
    <dgm:pt modelId="{F5D13D44-975A-47D5-A1CE-58444900517C}">
      <dgm:prSet phldrT="[Текст]" custT="1"/>
      <dgm:spPr/>
      <dgm:t>
        <a:bodyPr/>
        <a:lstStyle/>
        <a:p>
          <a:r>
            <a:rPr lang="en-US" sz="1000" b="1" i="0" baseline="0" dirty="0" smtClean="0">
              <a:latin typeface="Arial" pitchFamily="34" charset="0"/>
            </a:rPr>
            <a:t>HSBC Global Education Trust, Future First Programme </a:t>
          </a:r>
          <a:r>
            <a:rPr lang="ru-RU" sz="1000" b="1" i="0" baseline="0" dirty="0" smtClean="0">
              <a:latin typeface="Arial" pitchFamily="34" charset="0"/>
            </a:rPr>
            <a:t>–               3 675 000 тг.</a:t>
          </a:r>
          <a:endParaRPr lang="ru-RU" sz="1000" b="1" i="0" baseline="0" dirty="0">
            <a:latin typeface="Arial" pitchFamily="34" charset="0"/>
          </a:endParaRPr>
        </a:p>
      </dgm:t>
    </dgm:pt>
    <dgm:pt modelId="{6855656A-0872-4E26-AB3E-4CD81818C6A4}" type="parTrans" cxnId="{A6521B26-6539-4FF5-92FE-57DEACDF7F57}">
      <dgm:prSet/>
      <dgm:spPr/>
      <dgm:t>
        <a:bodyPr/>
        <a:lstStyle/>
        <a:p>
          <a:endParaRPr lang="ru-RU"/>
        </a:p>
      </dgm:t>
    </dgm:pt>
    <dgm:pt modelId="{B6E80F13-1F02-4B7E-8258-17AE5FBCE3A0}" type="sibTrans" cxnId="{A6521B26-6539-4FF5-92FE-57DEACDF7F57}">
      <dgm:prSet/>
      <dgm:spPr/>
      <dgm:t>
        <a:bodyPr/>
        <a:lstStyle/>
        <a:p>
          <a:endParaRPr lang="ru-RU"/>
        </a:p>
      </dgm:t>
    </dgm:pt>
    <dgm:pt modelId="{57044659-B0EF-4415-AA43-7E1077C57A3E}">
      <dgm:prSet phldrT="[Текст]" custT="1"/>
      <dgm:spPr/>
      <dgm:t>
        <a:bodyPr/>
        <a:lstStyle/>
        <a:p>
          <a:r>
            <a:rPr lang="ru-RU" sz="1000" b="1" i="0" baseline="0" dirty="0" smtClean="0">
              <a:latin typeface="Arial" pitchFamily="34" charset="0"/>
            </a:rPr>
            <a:t>ОФ «Фонд Первого Президента РК» -    695 000 тг.</a:t>
          </a:r>
          <a:endParaRPr lang="ru-RU" sz="1000" b="1" i="0" baseline="0" dirty="0">
            <a:latin typeface="Arial" pitchFamily="34" charset="0"/>
          </a:endParaRPr>
        </a:p>
      </dgm:t>
    </dgm:pt>
    <dgm:pt modelId="{CDD5EF7C-A4BC-4B75-B4E4-4913EF906EB3}" type="sibTrans" cxnId="{3F014A1F-E73C-408A-92D7-FAA70149F8DC}">
      <dgm:prSet/>
      <dgm:spPr/>
      <dgm:t>
        <a:bodyPr/>
        <a:lstStyle/>
        <a:p>
          <a:endParaRPr lang="ru-RU"/>
        </a:p>
      </dgm:t>
    </dgm:pt>
    <dgm:pt modelId="{19D990D7-6267-4855-BD49-998EBCBCF6E8}" type="parTrans" cxnId="{3F014A1F-E73C-408A-92D7-FAA70149F8DC}">
      <dgm:prSet/>
      <dgm:spPr/>
      <dgm:t>
        <a:bodyPr/>
        <a:lstStyle/>
        <a:p>
          <a:endParaRPr lang="ru-RU"/>
        </a:p>
      </dgm:t>
    </dgm:pt>
    <dgm:pt modelId="{C2EAAB48-B7E3-4AAD-BD6A-1A0B1A2DFC10}" type="pres">
      <dgm:prSet presAssocID="{7F0FF232-3843-40BF-A060-1C2532FE043C}" presName="diagram" presStyleCnt="0">
        <dgm:presLayoutVars>
          <dgm:dir/>
          <dgm:resizeHandles val="exact"/>
        </dgm:presLayoutVars>
      </dgm:prSet>
      <dgm:spPr/>
    </dgm:pt>
    <dgm:pt modelId="{D94F90DB-3C64-40D1-A177-424B9075064E}" type="pres">
      <dgm:prSet presAssocID="{F5D13D44-975A-47D5-A1CE-58444900517C}" presName="arrow" presStyleLbl="node1" presStyleIdx="0" presStyleCnt="2" custRadScaleRad="101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5500B-F602-4252-8DE6-94D6220CBCA0}" type="pres">
      <dgm:prSet presAssocID="{57044659-B0EF-4415-AA43-7E1077C57A3E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521B26-6539-4FF5-92FE-57DEACDF7F57}" srcId="{7F0FF232-3843-40BF-A060-1C2532FE043C}" destId="{F5D13D44-975A-47D5-A1CE-58444900517C}" srcOrd="0" destOrd="0" parTransId="{6855656A-0872-4E26-AB3E-4CD81818C6A4}" sibTransId="{B6E80F13-1F02-4B7E-8258-17AE5FBCE3A0}"/>
    <dgm:cxn modelId="{1C44A59C-E6D4-41BF-9F67-191D5425682A}" type="presOf" srcId="{57044659-B0EF-4415-AA43-7E1077C57A3E}" destId="{8D45500B-F602-4252-8DE6-94D6220CBCA0}" srcOrd="0" destOrd="0" presId="urn:microsoft.com/office/officeart/2005/8/layout/arrow5"/>
    <dgm:cxn modelId="{3F014A1F-E73C-408A-92D7-FAA70149F8DC}" srcId="{7F0FF232-3843-40BF-A060-1C2532FE043C}" destId="{57044659-B0EF-4415-AA43-7E1077C57A3E}" srcOrd="1" destOrd="0" parTransId="{19D990D7-6267-4855-BD49-998EBCBCF6E8}" sibTransId="{CDD5EF7C-A4BC-4B75-B4E4-4913EF906EB3}"/>
    <dgm:cxn modelId="{82FA8B0D-E7BB-460E-8649-4734A4288B65}" type="presOf" srcId="{7F0FF232-3843-40BF-A060-1C2532FE043C}" destId="{C2EAAB48-B7E3-4AAD-BD6A-1A0B1A2DFC10}" srcOrd="0" destOrd="0" presId="urn:microsoft.com/office/officeart/2005/8/layout/arrow5"/>
    <dgm:cxn modelId="{B5DC7F42-9A72-414B-8591-AA45631FB11C}" type="presOf" srcId="{F5D13D44-975A-47D5-A1CE-58444900517C}" destId="{D94F90DB-3C64-40D1-A177-424B9075064E}" srcOrd="0" destOrd="0" presId="urn:microsoft.com/office/officeart/2005/8/layout/arrow5"/>
    <dgm:cxn modelId="{4D26CA9A-9141-432D-ABBC-85F77BEE7AD5}" type="presParOf" srcId="{C2EAAB48-B7E3-4AAD-BD6A-1A0B1A2DFC10}" destId="{D94F90DB-3C64-40D1-A177-424B9075064E}" srcOrd="0" destOrd="0" presId="urn:microsoft.com/office/officeart/2005/8/layout/arrow5"/>
    <dgm:cxn modelId="{727E9727-6AEE-4289-9E9C-D0FABEB98BA3}" type="presParOf" srcId="{C2EAAB48-B7E3-4AAD-BD6A-1A0B1A2DFC10}" destId="{8D45500B-F602-4252-8DE6-94D6220CBCA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E6796D8-3E29-4543-9913-2034DDA987A8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3D7FA7-63A4-450F-B713-F6E116F3FF9F}">
      <dgm:prSet phldrT="[Текст]"/>
      <dgm:spPr/>
      <dgm:t>
        <a:bodyPr/>
        <a:lstStyle/>
        <a:p>
          <a:r>
            <a:rPr lang="ru-RU" dirty="0" smtClean="0"/>
            <a:t>341 семей</a:t>
          </a:r>
          <a:endParaRPr lang="ru-RU" dirty="0"/>
        </a:p>
      </dgm:t>
    </dgm:pt>
    <dgm:pt modelId="{A0CE9417-E7D4-469D-9B56-DE29D11AA663}" type="parTrans" cxnId="{E4D39BBA-D1C1-48DB-A4B9-09F3837378DD}">
      <dgm:prSet/>
      <dgm:spPr/>
      <dgm:t>
        <a:bodyPr/>
        <a:lstStyle/>
        <a:p>
          <a:endParaRPr lang="ru-RU"/>
        </a:p>
      </dgm:t>
    </dgm:pt>
    <dgm:pt modelId="{6A5DB30A-1E7A-4A01-BE95-E1812574C4F6}" type="sibTrans" cxnId="{E4D39BBA-D1C1-48DB-A4B9-09F3837378DD}">
      <dgm:prSet/>
      <dgm:spPr/>
      <dgm:t>
        <a:bodyPr/>
        <a:lstStyle/>
        <a:p>
          <a:endParaRPr lang="ru-RU"/>
        </a:p>
      </dgm:t>
    </dgm:pt>
    <dgm:pt modelId="{29D325B5-D2A1-4950-B9AE-B28A243836C2}">
      <dgm:prSet phldrT="[Текст]" custT="1"/>
      <dgm:spPr/>
      <dgm:t>
        <a:bodyPr/>
        <a:lstStyle/>
        <a:p>
          <a:r>
            <a:rPr lang="ru-RU" sz="1300" baseline="0" dirty="0" smtClean="0"/>
            <a:t>Общее количество семей</a:t>
          </a:r>
          <a:endParaRPr lang="ru-RU" sz="1300" baseline="0" dirty="0"/>
        </a:p>
      </dgm:t>
    </dgm:pt>
    <dgm:pt modelId="{BFEC8E88-B0BB-4B06-876A-B21AF33B4549}" type="parTrans" cxnId="{9EEA5EAE-CAE4-4A8E-ABAB-AF7E6D821512}">
      <dgm:prSet/>
      <dgm:spPr/>
      <dgm:t>
        <a:bodyPr/>
        <a:lstStyle/>
        <a:p>
          <a:endParaRPr lang="ru-RU"/>
        </a:p>
      </dgm:t>
    </dgm:pt>
    <dgm:pt modelId="{3425270D-EEEF-4FDC-981F-F9ACF53791D1}" type="sibTrans" cxnId="{9EEA5EAE-CAE4-4A8E-ABAB-AF7E6D821512}">
      <dgm:prSet/>
      <dgm:spPr/>
      <dgm:t>
        <a:bodyPr/>
        <a:lstStyle/>
        <a:p>
          <a:endParaRPr lang="ru-RU"/>
        </a:p>
      </dgm:t>
    </dgm:pt>
    <dgm:pt modelId="{2474B107-95C4-4B33-A592-B522A37169DC}">
      <dgm:prSet phldrT="[Текст]"/>
      <dgm:spPr/>
      <dgm:t>
        <a:bodyPr/>
        <a:lstStyle/>
        <a:p>
          <a:r>
            <a:rPr lang="ru-RU" dirty="0" smtClean="0"/>
            <a:t>688 детей</a:t>
          </a:r>
          <a:endParaRPr lang="ru-RU" dirty="0"/>
        </a:p>
      </dgm:t>
    </dgm:pt>
    <dgm:pt modelId="{A4E40124-FDA2-40CA-B2B9-EF9192098AC5}" type="parTrans" cxnId="{AD0203D1-B2CF-49BC-B8BF-339171492589}">
      <dgm:prSet/>
      <dgm:spPr/>
      <dgm:t>
        <a:bodyPr/>
        <a:lstStyle/>
        <a:p>
          <a:endParaRPr lang="ru-RU"/>
        </a:p>
      </dgm:t>
    </dgm:pt>
    <dgm:pt modelId="{EA1D9AA0-8BD5-448D-97A2-EE2F2D89685E}" type="sibTrans" cxnId="{AD0203D1-B2CF-49BC-B8BF-339171492589}">
      <dgm:prSet/>
      <dgm:spPr/>
      <dgm:t>
        <a:bodyPr/>
        <a:lstStyle/>
        <a:p>
          <a:endParaRPr lang="ru-RU"/>
        </a:p>
      </dgm:t>
    </dgm:pt>
    <dgm:pt modelId="{2CC4D6F4-F62C-4B2C-AC66-683C58480408}">
      <dgm:prSet phldrT="[Текст]" custT="1"/>
      <dgm:spPr/>
      <dgm:t>
        <a:bodyPr/>
        <a:lstStyle/>
        <a:p>
          <a:r>
            <a:rPr lang="ru-RU" sz="1300" baseline="0" dirty="0" smtClean="0"/>
            <a:t>Общее количество детей </a:t>
          </a:r>
          <a:endParaRPr lang="ru-RU" sz="1300" baseline="0" dirty="0"/>
        </a:p>
      </dgm:t>
    </dgm:pt>
    <dgm:pt modelId="{72FDC33A-5F4D-4AAD-B706-93A8F62E5B90}" type="parTrans" cxnId="{B7BBCCAD-FBFB-4D92-9902-776B145D67B9}">
      <dgm:prSet/>
      <dgm:spPr/>
      <dgm:t>
        <a:bodyPr/>
        <a:lstStyle/>
        <a:p>
          <a:endParaRPr lang="ru-RU"/>
        </a:p>
      </dgm:t>
    </dgm:pt>
    <dgm:pt modelId="{BF41011E-A103-489C-9E3F-AA2CA923BD3E}" type="sibTrans" cxnId="{B7BBCCAD-FBFB-4D92-9902-776B145D67B9}">
      <dgm:prSet/>
      <dgm:spPr/>
      <dgm:t>
        <a:bodyPr/>
        <a:lstStyle/>
        <a:p>
          <a:endParaRPr lang="ru-RU"/>
        </a:p>
      </dgm:t>
    </dgm:pt>
    <dgm:pt modelId="{0FA44955-CB4D-4945-8CF4-6C6CC7ED7F46}" type="pres">
      <dgm:prSet presAssocID="{BE6796D8-3E29-4543-9913-2034DDA987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8A435A-6714-470F-8B26-F8884C8F8493}" type="pres">
      <dgm:prSet presAssocID="{D43D7FA7-63A4-450F-B713-F6E116F3FF9F}" presName="linNode" presStyleCnt="0"/>
      <dgm:spPr/>
    </dgm:pt>
    <dgm:pt modelId="{B4C288E3-E8D9-4FC7-98D9-B071860D44B4}" type="pres">
      <dgm:prSet presAssocID="{D43D7FA7-63A4-450F-B713-F6E116F3FF9F}" presName="parentText" presStyleLbl="node1" presStyleIdx="0" presStyleCnt="2" custScaleX="790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B3F66-C4F6-4FD0-A33A-CA756EE36B31}" type="pres">
      <dgm:prSet presAssocID="{D43D7FA7-63A4-450F-B713-F6E116F3FF9F}" presName="descendantText" presStyleLbl="alignAccFollowNode1" presStyleIdx="0" presStyleCnt="2" custScaleX="110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E4A46-FC5A-4E11-93C2-09FBC673B705}" type="pres">
      <dgm:prSet presAssocID="{6A5DB30A-1E7A-4A01-BE95-E1812574C4F6}" presName="sp" presStyleCnt="0"/>
      <dgm:spPr/>
    </dgm:pt>
    <dgm:pt modelId="{6572A155-446D-4190-944D-FCEA9A5658E5}" type="pres">
      <dgm:prSet presAssocID="{2474B107-95C4-4B33-A592-B522A37169DC}" presName="linNode" presStyleCnt="0"/>
      <dgm:spPr/>
    </dgm:pt>
    <dgm:pt modelId="{AA32A587-D139-46EC-AE8E-AB36CC6B68B5}" type="pres">
      <dgm:prSet presAssocID="{2474B107-95C4-4B33-A592-B522A37169DC}" presName="parentText" presStyleLbl="node1" presStyleIdx="1" presStyleCnt="2" custScaleX="790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9B8FD-D9CD-4DE2-A632-B0207906A662}" type="pres">
      <dgm:prSet presAssocID="{2474B107-95C4-4B33-A592-B522A37169DC}" presName="descendantText" presStyleLbl="alignAccFollowNode1" presStyleIdx="1" presStyleCnt="2" custScaleX="110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18A1FD-7B03-436E-905D-3B0A178E333C}" type="presOf" srcId="{2CC4D6F4-F62C-4B2C-AC66-683C58480408}" destId="{74E9B8FD-D9CD-4DE2-A632-B0207906A662}" srcOrd="0" destOrd="0" presId="urn:microsoft.com/office/officeart/2005/8/layout/vList5"/>
    <dgm:cxn modelId="{B7BBCCAD-FBFB-4D92-9902-776B145D67B9}" srcId="{2474B107-95C4-4B33-A592-B522A37169DC}" destId="{2CC4D6F4-F62C-4B2C-AC66-683C58480408}" srcOrd="0" destOrd="0" parTransId="{72FDC33A-5F4D-4AAD-B706-93A8F62E5B90}" sibTransId="{BF41011E-A103-489C-9E3F-AA2CA923BD3E}"/>
    <dgm:cxn modelId="{D905D00A-A7B3-488E-A609-0BE53443EB93}" type="presOf" srcId="{29D325B5-D2A1-4950-B9AE-B28A243836C2}" destId="{E8BB3F66-C4F6-4FD0-A33A-CA756EE36B31}" srcOrd="0" destOrd="0" presId="urn:microsoft.com/office/officeart/2005/8/layout/vList5"/>
    <dgm:cxn modelId="{5405501D-D94A-446E-A440-7AEC4D4D40F2}" type="presOf" srcId="{2474B107-95C4-4B33-A592-B522A37169DC}" destId="{AA32A587-D139-46EC-AE8E-AB36CC6B68B5}" srcOrd="0" destOrd="0" presId="urn:microsoft.com/office/officeart/2005/8/layout/vList5"/>
    <dgm:cxn modelId="{AD0203D1-B2CF-49BC-B8BF-339171492589}" srcId="{BE6796D8-3E29-4543-9913-2034DDA987A8}" destId="{2474B107-95C4-4B33-A592-B522A37169DC}" srcOrd="1" destOrd="0" parTransId="{A4E40124-FDA2-40CA-B2B9-EF9192098AC5}" sibTransId="{EA1D9AA0-8BD5-448D-97A2-EE2F2D89685E}"/>
    <dgm:cxn modelId="{E4D39BBA-D1C1-48DB-A4B9-09F3837378DD}" srcId="{BE6796D8-3E29-4543-9913-2034DDA987A8}" destId="{D43D7FA7-63A4-450F-B713-F6E116F3FF9F}" srcOrd="0" destOrd="0" parTransId="{A0CE9417-E7D4-469D-9B56-DE29D11AA663}" sibTransId="{6A5DB30A-1E7A-4A01-BE95-E1812574C4F6}"/>
    <dgm:cxn modelId="{D5B994CA-098E-4BAE-9BEA-7EB4BE84EF6B}" type="presOf" srcId="{D43D7FA7-63A4-450F-B713-F6E116F3FF9F}" destId="{B4C288E3-E8D9-4FC7-98D9-B071860D44B4}" srcOrd="0" destOrd="0" presId="urn:microsoft.com/office/officeart/2005/8/layout/vList5"/>
    <dgm:cxn modelId="{8D8744F3-AF29-432B-A065-B5158C24513D}" type="presOf" srcId="{BE6796D8-3E29-4543-9913-2034DDA987A8}" destId="{0FA44955-CB4D-4945-8CF4-6C6CC7ED7F46}" srcOrd="0" destOrd="0" presId="urn:microsoft.com/office/officeart/2005/8/layout/vList5"/>
    <dgm:cxn modelId="{9EEA5EAE-CAE4-4A8E-ABAB-AF7E6D821512}" srcId="{D43D7FA7-63A4-450F-B713-F6E116F3FF9F}" destId="{29D325B5-D2A1-4950-B9AE-B28A243836C2}" srcOrd="0" destOrd="0" parTransId="{BFEC8E88-B0BB-4B06-876A-B21AF33B4549}" sibTransId="{3425270D-EEEF-4FDC-981F-F9ACF53791D1}"/>
    <dgm:cxn modelId="{8C916CC1-B572-40D1-BAE7-4D183F85F657}" type="presParOf" srcId="{0FA44955-CB4D-4945-8CF4-6C6CC7ED7F46}" destId="{F18A435A-6714-470F-8B26-F8884C8F8493}" srcOrd="0" destOrd="0" presId="urn:microsoft.com/office/officeart/2005/8/layout/vList5"/>
    <dgm:cxn modelId="{93272B3E-6C6E-43F3-9B48-EE374DB9D437}" type="presParOf" srcId="{F18A435A-6714-470F-8B26-F8884C8F8493}" destId="{B4C288E3-E8D9-4FC7-98D9-B071860D44B4}" srcOrd="0" destOrd="0" presId="urn:microsoft.com/office/officeart/2005/8/layout/vList5"/>
    <dgm:cxn modelId="{9B394387-2C32-45B6-B172-C46894BEE991}" type="presParOf" srcId="{F18A435A-6714-470F-8B26-F8884C8F8493}" destId="{E8BB3F66-C4F6-4FD0-A33A-CA756EE36B31}" srcOrd="1" destOrd="0" presId="urn:microsoft.com/office/officeart/2005/8/layout/vList5"/>
    <dgm:cxn modelId="{B305E29C-12F3-41C2-8F17-CD5E14B085B1}" type="presParOf" srcId="{0FA44955-CB4D-4945-8CF4-6C6CC7ED7F46}" destId="{643E4A46-FC5A-4E11-93C2-09FBC673B705}" srcOrd="1" destOrd="0" presId="urn:microsoft.com/office/officeart/2005/8/layout/vList5"/>
    <dgm:cxn modelId="{3682FF59-2EB0-4B49-AD38-FB23483DA196}" type="presParOf" srcId="{0FA44955-CB4D-4945-8CF4-6C6CC7ED7F46}" destId="{6572A155-446D-4190-944D-FCEA9A5658E5}" srcOrd="2" destOrd="0" presId="urn:microsoft.com/office/officeart/2005/8/layout/vList5"/>
    <dgm:cxn modelId="{C9EF7205-938B-4C9A-9D24-FBE73EB64407}" type="presParOf" srcId="{6572A155-446D-4190-944D-FCEA9A5658E5}" destId="{AA32A587-D139-46EC-AE8E-AB36CC6B68B5}" srcOrd="0" destOrd="0" presId="urn:microsoft.com/office/officeart/2005/8/layout/vList5"/>
    <dgm:cxn modelId="{AF6F88F6-635F-46FC-B3F4-0D36D7909E88}" type="presParOf" srcId="{6572A155-446D-4190-944D-FCEA9A5658E5}" destId="{74E9B8FD-D9CD-4DE2-A632-B0207906A6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2AE4F03-0E15-4E62-9FC2-F9543D165964}" type="doc">
      <dgm:prSet loTypeId="urn:microsoft.com/office/officeart/2008/layout/AscendingPictureAccentProcess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510986-1EEF-433C-8DE1-AC1853EF13EC}">
      <dgm:prSet phldrT="[Текст]"/>
      <dgm:spPr/>
      <dgm:t>
        <a:bodyPr/>
        <a:lstStyle/>
        <a:p>
          <a:r>
            <a:rPr lang="ru-RU" dirty="0" smtClean="0"/>
            <a:t>это автобус, заполненный разнообразным игровым и развивающим материалом. Это профессиональная команда, которая организует и проводит игровые мероприятия для детей в различных районах города Темиртау и Карагандинской области. В рамках летнего тура  работает и в других областях Казахстана.</a:t>
          </a:r>
          <a:endParaRPr lang="ru-RU" dirty="0"/>
        </a:p>
      </dgm:t>
    </dgm:pt>
    <dgm:pt modelId="{D7CFA5FA-0EF3-4031-8C4E-51A413083995}" type="parTrans" cxnId="{4EE2873A-6326-4FDE-B2C1-AC3AF515317C}">
      <dgm:prSet/>
      <dgm:spPr/>
      <dgm:t>
        <a:bodyPr/>
        <a:lstStyle/>
        <a:p>
          <a:endParaRPr lang="ru-RU"/>
        </a:p>
      </dgm:t>
    </dgm:pt>
    <dgm:pt modelId="{7FF8CF27-BF21-4E94-9FCB-B9D3A3DDD071}" type="sibTrans" cxnId="{4EE2873A-6326-4FDE-B2C1-AC3AF515317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06B0AE39-0F9C-46FC-84BC-58CE0291F27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aseline="0" dirty="0" smtClean="0"/>
            <a:t>это абсолютно новая форма социальной работы. Работа с сообществом проводится для изменения систем поведения и социальных целей членов сообщества. Это возможность обогатить методы работы с сообществом, методы работы с детьми и взрослыми, используя нетрадиционный подход в обучении детей. Социальные педагоги проекта обучают ребят через игровую деятельность. Игровые акции выстроены таким образом, чтобы  разносторонне, с постоянной сменой деятельности,  развивать навыки детей. </a:t>
          </a:r>
          <a:endParaRPr lang="ru-RU" sz="1400" baseline="0" dirty="0"/>
        </a:p>
      </dgm:t>
    </dgm:pt>
    <dgm:pt modelId="{52A9EB30-C012-460F-812B-707B0869698A}" type="parTrans" cxnId="{9BA3BDA1-2707-4B2A-9D46-30B81611FBA6}">
      <dgm:prSet/>
      <dgm:spPr/>
      <dgm:t>
        <a:bodyPr/>
        <a:lstStyle/>
        <a:p>
          <a:endParaRPr lang="ru-RU"/>
        </a:p>
      </dgm:t>
    </dgm:pt>
    <dgm:pt modelId="{15DEFFD3-26C3-40D0-97FF-B4E9EB77C49C}" type="sibTrans" cxnId="{9BA3BDA1-2707-4B2A-9D46-30B81611FBA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8E635C8C-65A5-4477-AA74-D5EF0881446F}" type="pres">
      <dgm:prSet presAssocID="{32AE4F03-0E15-4E62-9FC2-F9543D16596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C2F9178-6A09-4FE5-9661-81FF8DC1DC96}" type="pres">
      <dgm:prSet presAssocID="{32AE4F03-0E15-4E62-9FC2-F9543D165964}" presName="dot1" presStyleLbl="alignNode1" presStyleIdx="0" presStyleCnt="10" custScaleX="90909" custLinFactX="120250" custLinFactNeighborX="200000" custLinFactNeighborY="-21350"/>
      <dgm:spPr/>
    </dgm:pt>
    <dgm:pt modelId="{8ED52A07-2776-4538-A4F0-152998A2CECE}" type="pres">
      <dgm:prSet presAssocID="{32AE4F03-0E15-4E62-9FC2-F9543D165964}" presName="dot2" presStyleLbl="alignNode1" presStyleIdx="1" presStyleCnt="10" custScaleX="90909" custLinFactX="120250" custLinFactNeighborX="200000" custLinFactNeighborY="-21350"/>
      <dgm:spPr/>
    </dgm:pt>
    <dgm:pt modelId="{7AFAF043-892E-426D-999B-74EF089A1D6A}" type="pres">
      <dgm:prSet presAssocID="{32AE4F03-0E15-4E62-9FC2-F9543D165964}" presName="dot3" presStyleLbl="alignNode1" presStyleIdx="2" presStyleCnt="10" custScaleX="90909" custLinFactX="120250" custLinFactNeighborX="200000" custLinFactNeighborY="-21350"/>
      <dgm:spPr/>
    </dgm:pt>
    <dgm:pt modelId="{893025D3-A380-494B-A3F0-05F01724FC42}" type="pres">
      <dgm:prSet presAssocID="{32AE4F03-0E15-4E62-9FC2-F9543D165964}" presName="dotArrow1" presStyleLbl="alignNode1" presStyleIdx="3" presStyleCnt="10" custScaleX="90909" custLinFactX="161702" custLinFactY="-35343" custLinFactNeighborX="200000" custLinFactNeighborY="-100000"/>
      <dgm:spPr/>
    </dgm:pt>
    <dgm:pt modelId="{16C041FC-4FF0-48B0-B514-C5FD5CC3D0A5}" type="pres">
      <dgm:prSet presAssocID="{32AE4F03-0E15-4E62-9FC2-F9543D165964}" presName="dotArrow2" presStyleLbl="alignNode1" presStyleIdx="4" presStyleCnt="10" custScaleX="90909" custLinFactX="161702" custLinFactY="-35343" custLinFactNeighborX="200000" custLinFactNeighborY="-100000"/>
      <dgm:spPr/>
    </dgm:pt>
    <dgm:pt modelId="{02470EF8-33BD-484F-9519-BF000F2B3B1D}" type="pres">
      <dgm:prSet presAssocID="{32AE4F03-0E15-4E62-9FC2-F9543D165964}" presName="dotArrow3" presStyleLbl="alignNode1" presStyleIdx="5" presStyleCnt="10" custScaleX="90909" custLinFactX="161702" custLinFactY="-24309" custLinFactNeighborX="200000" custLinFactNeighborY="-100000"/>
      <dgm:spPr/>
    </dgm:pt>
    <dgm:pt modelId="{1C723570-B22A-4D1B-B975-063F97332ED2}" type="pres">
      <dgm:prSet presAssocID="{32AE4F03-0E15-4E62-9FC2-F9543D165964}" presName="dotArrow4" presStyleLbl="alignNode1" presStyleIdx="6" presStyleCnt="10" custScaleX="90909" custLinFactX="161702" custLinFactY="-35343" custLinFactNeighborX="200000" custLinFactNeighborY="-100000"/>
      <dgm:spPr/>
    </dgm:pt>
    <dgm:pt modelId="{B0C816D5-B040-4E43-BDB6-FC01D17A0607}" type="pres">
      <dgm:prSet presAssocID="{32AE4F03-0E15-4E62-9FC2-F9543D165964}" presName="dotArrow5" presStyleLbl="alignNode1" presStyleIdx="7" presStyleCnt="10" custScaleX="90909" custLinFactX="161702" custLinFactY="-35343" custLinFactNeighborX="200000" custLinFactNeighborY="-100000"/>
      <dgm:spPr/>
    </dgm:pt>
    <dgm:pt modelId="{1709EABB-D45F-4601-A46A-B7705C86E9D5}" type="pres">
      <dgm:prSet presAssocID="{32AE4F03-0E15-4E62-9FC2-F9543D165964}" presName="dotArrow6" presStyleLbl="alignNode1" presStyleIdx="8" presStyleCnt="10" custScaleX="90909" custLinFactX="161702" custLinFactY="-35343" custLinFactNeighborX="200000" custLinFactNeighborY="-100000"/>
      <dgm:spPr/>
      <dgm:t>
        <a:bodyPr/>
        <a:lstStyle/>
        <a:p>
          <a:endParaRPr lang="ru-RU"/>
        </a:p>
      </dgm:t>
    </dgm:pt>
    <dgm:pt modelId="{4F7ED948-B51F-4F02-AE9B-4A872B4B8314}" type="pres">
      <dgm:prSet presAssocID="{32AE4F03-0E15-4E62-9FC2-F9543D165964}" presName="dotArrow7" presStyleLbl="alignNode1" presStyleIdx="9" presStyleCnt="10" custScaleX="90909" custLinFactX="161702" custLinFactY="-35343" custLinFactNeighborX="200000" custLinFactNeighborY="-100000"/>
      <dgm:spPr/>
    </dgm:pt>
    <dgm:pt modelId="{6DD0BE80-5F07-4CE6-BA83-1B69B30FE116}" type="pres">
      <dgm:prSet presAssocID="{F4510986-1EEF-433C-8DE1-AC1853EF13EC}" presName="parTx1" presStyleLbl="node1" presStyleIdx="0" presStyleCnt="2" custScaleX="194204" custScaleY="271853" custLinFactNeighborX="-44760" custLinFactNeighborY="81865"/>
      <dgm:spPr/>
      <dgm:t>
        <a:bodyPr/>
        <a:lstStyle/>
        <a:p>
          <a:endParaRPr lang="ru-RU"/>
        </a:p>
      </dgm:t>
    </dgm:pt>
    <dgm:pt modelId="{1AD0A57A-D5AB-42C0-AAF0-25FC61A5F71F}" type="pres">
      <dgm:prSet presAssocID="{7FF8CF27-BF21-4E94-9FCB-B9D3A3DDD071}" presName="picture1" presStyleCnt="0"/>
      <dgm:spPr/>
    </dgm:pt>
    <dgm:pt modelId="{4D5325AE-5E92-4C17-819B-7D868EDB9451}" type="pres">
      <dgm:prSet presAssocID="{7FF8CF27-BF21-4E94-9FCB-B9D3A3DDD071}" presName="imageRepeatNode" presStyleLbl="fgImgPlace1" presStyleIdx="0" presStyleCnt="2" custScaleX="185198" custScaleY="188882" custLinFactX="149764" custLinFactNeighborX="200000" custLinFactNeighborY="69314"/>
      <dgm:spPr/>
      <dgm:t>
        <a:bodyPr/>
        <a:lstStyle/>
        <a:p>
          <a:endParaRPr lang="ru-RU"/>
        </a:p>
      </dgm:t>
    </dgm:pt>
    <dgm:pt modelId="{5DC32182-E044-4CFD-B96D-A419F571B3FE}" type="pres">
      <dgm:prSet presAssocID="{06B0AE39-0F9C-46FC-84BC-58CE0291F27C}" presName="parTx2" presStyleLbl="node1" presStyleIdx="1" presStyleCnt="2" custScaleX="179355" custScaleY="325756" custLinFactNeighborX="42921" custLinFactNeighborY="-31475"/>
      <dgm:spPr/>
      <dgm:t>
        <a:bodyPr/>
        <a:lstStyle/>
        <a:p>
          <a:endParaRPr lang="ru-RU"/>
        </a:p>
      </dgm:t>
    </dgm:pt>
    <dgm:pt modelId="{E0B55916-5144-4ACD-BE7B-1E474649B3F1}" type="pres">
      <dgm:prSet presAssocID="{15DEFFD3-26C3-40D0-97FF-B4E9EB77C49C}" presName="picture2" presStyleCnt="0"/>
      <dgm:spPr/>
    </dgm:pt>
    <dgm:pt modelId="{60DC5584-FE16-4044-A827-7FA9923B643D}" type="pres">
      <dgm:prSet presAssocID="{15DEFFD3-26C3-40D0-97FF-B4E9EB77C49C}" presName="imageRepeatNode" presStyleLbl="fgImgPlace1" presStyleIdx="1" presStyleCnt="2" custScaleX="190363" custScaleY="189812" custLinFactNeighborX="-32926" custLinFactNeighborY="20278"/>
      <dgm:spPr/>
      <dgm:t>
        <a:bodyPr/>
        <a:lstStyle/>
        <a:p>
          <a:endParaRPr lang="ru-RU"/>
        </a:p>
      </dgm:t>
    </dgm:pt>
  </dgm:ptLst>
  <dgm:cxnLst>
    <dgm:cxn modelId="{63CF3CDC-43E8-4A5B-A0F0-A77859586DFB}" type="presOf" srcId="{F4510986-1EEF-433C-8DE1-AC1853EF13EC}" destId="{6DD0BE80-5F07-4CE6-BA83-1B69B30FE116}" srcOrd="0" destOrd="0" presId="urn:microsoft.com/office/officeart/2008/layout/AscendingPictureAccentProcess"/>
    <dgm:cxn modelId="{9BA3BDA1-2707-4B2A-9D46-30B81611FBA6}" srcId="{32AE4F03-0E15-4E62-9FC2-F9543D165964}" destId="{06B0AE39-0F9C-46FC-84BC-58CE0291F27C}" srcOrd="1" destOrd="0" parTransId="{52A9EB30-C012-460F-812B-707B0869698A}" sibTransId="{15DEFFD3-26C3-40D0-97FF-B4E9EB77C49C}"/>
    <dgm:cxn modelId="{F89A94DE-6E50-4BEA-911E-4000E2004A2B}" type="presOf" srcId="{7FF8CF27-BF21-4E94-9FCB-B9D3A3DDD071}" destId="{4D5325AE-5E92-4C17-819B-7D868EDB9451}" srcOrd="0" destOrd="0" presId="urn:microsoft.com/office/officeart/2008/layout/AscendingPictureAccentProcess"/>
    <dgm:cxn modelId="{A641408E-6084-481F-AEA2-00D24DBBCB71}" type="presOf" srcId="{32AE4F03-0E15-4E62-9FC2-F9543D165964}" destId="{8E635C8C-65A5-4477-AA74-D5EF0881446F}" srcOrd="0" destOrd="0" presId="urn:microsoft.com/office/officeart/2008/layout/AscendingPictureAccentProcess"/>
    <dgm:cxn modelId="{4EE2873A-6326-4FDE-B2C1-AC3AF515317C}" srcId="{32AE4F03-0E15-4E62-9FC2-F9543D165964}" destId="{F4510986-1EEF-433C-8DE1-AC1853EF13EC}" srcOrd="0" destOrd="0" parTransId="{D7CFA5FA-0EF3-4031-8C4E-51A413083995}" sibTransId="{7FF8CF27-BF21-4E94-9FCB-B9D3A3DDD071}"/>
    <dgm:cxn modelId="{53006A84-3FEB-4F58-81A1-5D6E20634002}" type="presOf" srcId="{15DEFFD3-26C3-40D0-97FF-B4E9EB77C49C}" destId="{60DC5584-FE16-4044-A827-7FA9923B643D}" srcOrd="0" destOrd="0" presId="urn:microsoft.com/office/officeart/2008/layout/AscendingPictureAccentProcess"/>
    <dgm:cxn modelId="{AFBFAB1D-6968-410D-AC6C-AA6F7ED4B6E7}" type="presOf" srcId="{06B0AE39-0F9C-46FC-84BC-58CE0291F27C}" destId="{5DC32182-E044-4CFD-B96D-A419F571B3FE}" srcOrd="0" destOrd="0" presId="urn:microsoft.com/office/officeart/2008/layout/AscendingPictureAccentProcess"/>
    <dgm:cxn modelId="{F5C72341-C172-43E3-A0CA-EDB121289957}" type="presParOf" srcId="{8E635C8C-65A5-4477-AA74-D5EF0881446F}" destId="{CC2F9178-6A09-4FE5-9661-81FF8DC1DC96}" srcOrd="0" destOrd="0" presId="urn:microsoft.com/office/officeart/2008/layout/AscendingPictureAccentProcess"/>
    <dgm:cxn modelId="{1DFE1964-1132-4B6C-B4C9-760C3F318DF4}" type="presParOf" srcId="{8E635C8C-65A5-4477-AA74-D5EF0881446F}" destId="{8ED52A07-2776-4538-A4F0-152998A2CECE}" srcOrd="1" destOrd="0" presId="urn:microsoft.com/office/officeart/2008/layout/AscendingPictureAccentProcess"/>
    <dgm:cxn modelId="{3FE3A383-E4DA-4862-961A-D91E5C96E510}" type="presParOf" srcId="{8E635C8C-65A5-4477-AA74-D5EF0881446F}" destId="{7AFAF043-892E-426D-999B-74EF089A1D6A}" srcOrd="2" destOrd="0" presId="urn:microsoft.com/office/officeart/2008/layout/AscendingPictureAccentProcess"/>
    <dgm:cxn modelId="{4D3B2451-302A-479B-908E-64CCCB51849C}" type="presParOf" srcId="{8E635C8C-65A5-4477-AA74-D5EF0881446F}" destId="{893025D3-A380-494B-A3F0-05F01724FC42}" srcOrd="3" destOrd="0" presId="urn:microsoft.com/office/officeart/2008/layout/AscendingPictureAccentProcess"/>
    <dgm:cxn modelId="{9FE12256-BBC2-4E04-B405-1C3EE81B205B}" type="presParOf" srcId="{8E635C8C-65A5-4477-AA74-D5EF0881446F}" destId="{16C041FC-4FF0-48B0-B514-C5FD5CC3D0A5}" srcOrd="4" destOrd="0" presId="urn:microsoft.com/office/officeart/2008/layout/AscendingPictureAccentProcess"/>
    <dgm:cxn modelId="{6FD60766-2948-4D4F-B42F-B9D5E11F8CE5}" type="presParOf" srcId="{8E635C8C-65A5-4477-AA74-D5EF0881446F}" destId="{02470EF8-33BD-484F-9519-BF000F2B3B1D}" srcOrd="5" destOrd="0" presId="urn:microsoft.com/office/officeart/2008/layout/AscendingPictureAccentProcess"/>
    <dgm:cxn modelId="{FE9A0700-0708-4DAA-86F2-14478A8123EF}" type="presParOf" srcId="{8E635C8C-65A5-4477-AA74-D5EF0881446F}" destId="{1C723570-B22A-4D1B-B975-063F97332ED2}" srcOrd="6" destOrd="0" presId="urn:microsoft.com/office/officeart/2008/layout/AscendingPictureAccentProcess"/>
    <dgm:cxn modelId="{7E558D5C-4F02-4528-B99F-60476E914705}" type="presParOf" srcId="{8E635C8C-65A5-4477-AA74-D5EF0881446F}" destId="{B0C816D5-B040-4E43-BDB6-FC01D17A0607}" srcOrd="7" destOrd="0" presId="urn:microsoft.com/office/officeart/2008/layout/AscendingPictureAccentProcess"/>
    <dgm:cxn modelId="{2F5FA554-D2EC-4DC5-82ED-4D006E772341}" type="presParOf" srcId="{8E635C8C-65A5-4477-AA74-D5EF0881446F}" destId="{1709EABB-D45F-4601-A46A-B7705C86E9D5}" srcOrd="8" destOrd="0" presId="urn:microsoft.com/office/officeart/2008/layout/AscendingPictureAccentProcess"/>
    <dgm:cxn modelId="{FE2DB4E5-F686-44CA-96EC-16E0BE80728A}" type="presParOf" srcId="{8E635C8C-65A5-4477-AA74-D5EF0881446F}" destId="{4F7ED948-B51F-4F02-AE9B-4A872B4B8314}" srcOrd="9" destOrd="0" presId="urn:microsoft.com/office/officeart/2008/layout/AscendingPictureAccentProcess"/>
    <dgm:cxn modelId="{F57D5D84-36EA-4E52-83F4-F516FA5529FC}" type="presParOf" srcId="{8E635C8C-65A5-4477-AA74-D5EF0881446F}" destId="{6DD0BE80-5F07-4CE6-BA83-1B69B30FE116}" srcOrd="10" destOrd="0" presId="urn:microsoft.com/office/officeart/2008/layout/AscendingPictureAccentProcess"/>
    <dgm:cxn modelId="{DFB117B8-2472-4D04-9782-ACC92730AC05}" type="presParOf" srcId="{8E635C8C-65A5-4477-AA74-D5EF0881446F}" destId="{1AD0A57A-D5AB-42C0-AAF0-25FC61A5F71F}" srcOrd="11" destOrd="0" presId="urn:microsoft.com/office/officeart/2008/layout/AscendingPictureAccentProcess"/>
    <dgm:cxn modelId="{C010DD22-9E6A-44AF-9844-E0F900352665}" type="presParOf" srcId="{1AD0A57A-D5AB-42C0-AAF0-25FC61A5F71F}" destId="{4D5325AE-5E92-4C17-819B-7D868EDB9451}" srcOrd="0" destOrd="0" presId="urn:microsoft.com/office/officeart/2008/layout/AscendingPictureAccentProcess"/>
    <dgm:cxn modelId="{7CC10922-7CC9-4F21-BC7D-683E269FE5A9}" type="presParOf" srcId="{8E635C8C-65A5-4477-AA74-D5EF0881446F}" destId="{5DC32182-E044-4CFD-B96D-A419F571B3FE}" srcOrd="12" destOrd="0" presId="urn:microsoft.com/office/officeart/2008/layout/AscendingPictureAccentProcess"/>
    <dgm:cxn modelId="{49FB4B04-78F0-4343-8D7F-AD5B49DD0A72}" type="presParOf" srcId="{8E635C8C-65A5-4477-AA74-D5EF0881446F}" destId="{E0B55916-5144-4ACD-BE7B-1E474649B3F1}" srcOrd="13" destOrd="0" presId="urn:microsoft.com/office/officeart/2008/layout/AscendingPictureAccentProcess"/>
    <dgm:cxn modelId="{97496F68-3E88-4E4C-A03B-24F6FC0B3D5A}" type="presParOf" srcId="{E0B55916-5144-4ACD-BE7B-1E474649B3F1}" destId="{60DC5584-FE16-4044-A827-7FA9923B643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BEA99DD-BE64-4631-B7B5-D711B4A55285}" type="doc">
      <dgm:prSet loTypeId="urn:microsoft.com/office/officeart/2005/8/layout/arrow2" loCatId="process" qsTypeId="urn:microsoft.com/office/officeart/2005/8/quickstyle/3d7" qsCatId="3D" csTypeId="urn:microsoft.com/office/officeart/2005/8/colors/accent1_2" csCatId="accent1" phldr="1"/>
      <dgm:spPr/>
    </dgm:pt>
    <dgm:pt modelId="{B532A8C5-7646-4BA9-B928-C35BF605518A}">
      <dgm:prSet phldrT="[Текст]" custT="1"/>
      <dgm:spPr/>
      <dgm:t>
        <a:bodyPr/>
        <a:lstStyle/>
        <a:p>
          <a:r>
            <a:rPr lang="ru-RU" sz="1500" b="1" baseline="0" dirty="0" smtClean="0"/>
            <a:t>Образовательная </a:t>
          </a:r>
          <a:endParaRPr lang="ru-RU" sz="1500" b="1" baseline="0" dirty="0"/>
        </a:p>
      </dgm:t>
    </dgm:pt>
    <dgm:pt modelId="{EC2E6062-23B8-4D07-BD54-1F735114B937}" type="parTrans" cxnId="{90A2B00D-2CB3-4948-96D1-13E5A10E93DF}">
      <dgm:prSet/>
      <dgm:spPr/>
      <dgm:t>
        <a:bodyPr/>
        <a:lstStyle/>
        <a:p>
          <a:endParaRPr lang="ru-RU"/>
        </a:p>
      </dgm:t>
    </dgm:pt>
    <dgm:pt modelId="{D87A8C68-6315-4BB3-9CE9-53486C445B98}" type="sibTrans" cxnId="{90A2B00D-2CB3-4948-96D1-13E5A10E93DF}">
      <dgm:prSet/>
      <dgm:spPr/>
      <dgm:t>
        <a:bodyPr/>
        <a:lstStyle/>
        <a:p>
          <a:endParaRPr lang="ru-RU"/>
        </a:p>
      </dgm:t>
    </dgm:pt>
    <dgm:pt modelId="{5C6093AE-4A6C-453A-86DF-C4638F1D8C9D}">
      <dgm:prSet phldrT="[Текст]" custT="1"/>
      <dgm:spPr/>
      <dgm:t>
        <a:bodyPr/>
        <a:lstStyle/>
        <a:p>
          <a:r>
            <a:rPr lang="ru-RU" sz="1500" b="1" baseline="0" smtClean="0"/>
            <a:t>Развивающая </a:t>
          </a:r>
          <a:endParaRPr lang="ru-RU" sz="1500" b="1" baseline="0" dirty="0"/>
        </a:p>
      </dgm:t>
    </dgm:pt>
    <dgm:pt modelId="{4FB79CC5-E275-4D86-8077-830669CE9BAF}" type="parTrans" cxnId="{25CC8A32-8DA9-4B9D-AD33-CD889EA18BEF}">
      <dgm:prSet/>
      <dgm:spPr/>
      <dgm:t>
        <a:bodyPr/>
        <a:lstStyle/>
        <a:p>
          <a:endParaRPr lang="ru-RU"/>
        </a:p>
      </dgm:t>
    </dgm:pt>
    <dgm:pt modelId="{531025C7-B58F-4059-A57D-5E677624568B}" type="sibTrans" cxnId="{25CC8A32-8DA9-4B9D-AD33-CD889EA18BEF}">
      <dgm:prSet/>
      <dgm:spPr/>
      <dgm:t>
        <a:bodyPr/>
        <a:lstStyle/>
        <a:p>
          <a:endParaRPr lang="ru-RU"/>
        </a:p>
      </dgm:t>
    </dgm:pt>
    <dgm:pt modelId="{16909047-122B-4CA5-8064-BA0EBD6F47A0}">
      <dgm:prSet phldrT="[Текст]" custT="1"/>
      <dgm:spPr/>
      <dgm:t>
        <a:bodyPr/>
        <a:lstStyle/>
        <a:p>
          <a:r>
            <a:rPr lang="ru-RU" sz="1500" b="1" baseline="0" smtClean="0"/>
            <a:t>Воспитательная</a:t>
          </a:r>
          <a:endParaRPr lang="ru-RU" sz="1500" b="1" baseline="0" dirty="0"/>
        </a:p>
      </dgm:t>
    </dgm:pt>
    <dgm:pt modelId="{67283751-C12E-41AE-960B-9A4C922914CA}" type="parTrans" cxnId="{8C4D79F0-A4DF-47A0-839B-D4B948A0F684}">
      <dgm:prSet/>
      <dgm:spPr/>
      <dgm:t>
        <a:bodyPr/>
        <a:lstStyle/>
        <a:p>
          <a:endParaRPr lang="ru-RU"/>
        </a:p>
      </dgm:t>
    </dgm:pt>
    <dgm:pt modelId="{57663744-3316-470E-B1A3-50E13C01D65B}" type="sibTrans" cxnId="{8C4D79F0-A4DF-47A0-839B-D4B948A0F684}">
      <dgm:prSet/>
      <dgm:spPr/>
      <dgm:t>
        <a:bodyPr/>
        <a:lstStyle/>
        <a:p>
          <a:endParaRPr lang="ru-RU"/>
        </a:p>
      </dgm:t>
    </dgm:pt>
    <dgm:pt modelId="{06F76245-5DF7-4E0B-BD66-0A28303DABE9}" type="pres">
      <dgm:prSet presAssocID="{ABEA99DD-BE64-4631-B7B5-D711B4A55285}" presName="arrowDiagram" presStyleCnt="0">
        <dgm:presLayoutVars>
          <dgm:chMax val="5"/>
          <dgm:dir/>
          <dgm:resizeHandles val="exact"/>
        </dgm:presLayoutVars>
      </dgm:prSet>
      <dgm:spPr/>
    </dgm:pt>
    <dgm:pt modelId="{2901F2E0-8179-4A2C-B0AF-2C9078E5E309}" type="pres">
      <dgm:prSet presAssocID="{ABEA99DD-BE64-4631-B7B5-D711B4A55285}" presName="arrow" presStyleLbl="bgShp" presStyleIdx="0" presStyleCnt="1" custAng="20633797" custLinFactNeighborY="-4230"/>
      <dgm:spPr/>
    </dgm:pt>
    <dgm:pt modelId="{670D1EEC-D2F0-4C58-A3C3-9C4A3DB98DA2}" type="pres">
      <dgm:prSet presAssocID="{ABEA99DD-BE64-4631-B7B5-D711B4A55285}" presName="arrowDiagram3" presStyleCnt="0"/>
      <dgm:spPr/>
    </dgm:pt>
    <dgm:pt modelId="{7DAADA3A-0662-415F-9AF9-3733D6A95C3D}" type="pres">
      <dgm:prSet presAssocID="{B532A8C5-7646-4BA9-B928-C35BF605518A}" presName="bullet3a" presStyleLbl="node1" presStyleIdx="0" presStyleCnt="3" custLinFactX="172900" custLinFactNeighborX="200000"/>
      <dgm:spPr/>
    </dgm:pt>
    <dgm:pt modelId="{A2A1B182-D63E-4240-88A0-5044AAE132CB}" type="pres">
      <dgm:prSet presAssocID="{B532A8C5-7646-4BA9-B928-C35BF605518A}" presName="textBox3a" presStyleLbl="revTx" presStyleIdx="0" presStyleCnt="3" custScaleX="252757" custLinFactNeighborX="79422" custLinFactNeighborY="14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8149E-964A-45B7-9310-05FC420DFE4E}" type="pres">
      <dgm:prSet presAssocID="{5C6093AE-4A6C-453A-86DF-C4638F1D8C9D}" presName="bullet3b" presStyleLbl="node1" presStyleIdx="1" presStyleCnt="3"/>
      <dgm:spPr/>
    </dgm:pt>
    <dgm:pt modelId="{007C06CC-2822-4F88-9366-16C0D3CE04A8}" type="pres">
      <dgm:prSet presAssocID="{5C6093AE-4A6C-453A-86DF-C4638F1D8C9D}" presName="textBox3b" presStyleLbl="revTx" presStyleIdx="1" presStyleCnt="3" custScaleX="252757" custLinFactNeighborX="20196" custLinFactNeighborY="9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92AB7-F1FF-4FCB-B614-F80AC51A61C1}" type="pres">
      <dgm:prSet presAssocID="{16909047-122B-4CA5-8064-BA0EBD6F47A0}" presName="bullet3c" presStyleLbl="node1" presStyleIdx="2" presStyleCnt="3" custLinFactY="-55940" custLinFactNeighborY="-100000"/>
      <dgm:spPr/>
    </dgm:pt>
    <dgm:pt modelId="{804148D9-0997-4D9F-AFB3-7BCD4E429B7A}" type="pres">
      <dgm:prSet presAssocID="{16909047-122B-4CA5-8064-BA0EBD6F47A0}" presName="textBox3c" presStyleLbl="revTx" presStyleIdx="2" presStyleCnt="3" custScaleX="252757" custLinFactNeighborX="-56916" custLinFactNeighborY="-3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A2B00D-2CB3-4948-96D1-13E5A10E93DF}" srcId="{ABEA99DD-BE64-4631-B7B5-D711B4A55285}" destId="{B532A8C5-7646-4BA9-B928-C35BF605518A}" srcOrd="0" destOrd="0" parTransId="{EC2E6062-23B8-4D07-BD54-1F735114B937}" sibTransId="{D87A8C68-6315-4BB3-9CE9-53486C445B98}"/>
    <dgm:cxn modelId="{87269724-EAD3-4B1C-BFD6-18B18CE29EE8}" type="presOf" srcId="{ABEA99DD-BE64-4631-B7B5-D711B4A55285}" destId="{06F76245-5DF7-4E0B-BD66-0A28303DABE9}" srcOrd="0" destOrd="0" presId="urn:microsoft.com/office/officeart/2005/8/layout/arrow2"/>
    <dgm:cxn modelId="{25CC8A32-8DA9-4B9D-AD33-CD889EA18BEF}" srcId="{ABEA99DD-BE64-4631-B7B5-D711B4A55285}" destId="{5C6093AE-4A6C-453A-86DF-C4638F1D8C9D}" srcOrd="1" destOrd="0" parTransId="{4FB79CC5-E275-4D86-8077-830669CE9BAF}" sibTransId="{531025C7-B58F-4059-A57D-5E677624568B}"/>
    <dgm:cxn modelId="{33FFC43E-B468-4FEF-BAB6-09F3B7F0F91A}" type="presOf" srcId="{B532A8C5-7646-4BA9-B928-C35BF605518A}" destId="{A2A1B182-D63E-4240-88A0-5044AAE132CB}" srcOrd="0" destOrd="0" presId="urn:microsoft.com/office/officeart/2005/8/layout/arrow2"/>
    <dgm:cxn modelId="{8C4D79F0-A4DF-47A0-839B-D4B948A0F684}" srcId="{ABEA99DD-BE64-4631-B7B5-D711B4A55285}" destId="{16909047-122B-4CA5-8064-BA0EBD6F47A0}" srcOrd="2" destOrd="0" parTransId="{67283751-C12E-41AE-960B-9A4C922914CA}" sibTransId="{57663744-3316-470E-B1A3-50E13C01D65B}"/>
    <dgm:cxn modelId="{5D63DD5D-9285-406D-871E-2AC3E5CF0889}" type="presOf" srcId="{5C6093AE-4A6C-453A-86DF-C4638F1D8C9D}" destId="{007C06CC-2822-4F88-9366-16C0D3CE04A8}" srcOrd="0" destOrd="0" presId="urn:microsoft.com/office/officeart/2005/8/layout/arrow2"/>
    <dgm:cxn modelId="{855562A7-6967-46D1-B106-03B3230C92F3}" type="presOf" srcId="{16909047-122B-4CA5-8064-BA0EBD6F47A0}" destId="{804148D9-0997-4D9F-AFB3-7BCD4E429B7A}" srcOrd="0" destOrd="0" presId="urn:microsoft.com/office/officeart/2005/8/layout/arrow2"/>
    <dgm:cxn modelId="{BF5425F1-D30F-4303-AB72-5279D1A17490}" type="presParOf" srcId="{06F76245-5DF7-4E0B-BD66-0A28303DABE9}" destId="{2901F2E0-8179-4A2C-B0AF-2C9078E5E309}" srcOrd="0" destOrd="0" presId="urn:microsoft.com/office/officeart/2005/8/layout/arrow2"/>
    <dgm:cxn modelId="{D4E5DECA-063B-4B38-ABB7-9A7EB589F9B2}" type="presParOf" srcId="{06F76245-5DF7-4E0B-BD66-0A28303DABE9}" destId="{670D1EEC-D2F0-4C58-A3C3-9C4A3DB98DA2}" srcOrd="1" destOrd="0" presId="urn:microsoft.com/office/officeart/2005/8/layout/arrow2"/>
    <dgm:cxn modelId="{9C4A31D3-034B-4008-8F6A-00A9A6AA346D}" type="presParOf" srcId="{670D1EEC-D2F0-4C58-A3C3-9C4A3DB98DA2}" destId="{7DAADA3A-0662-415F-9AF9-3733D6A95C3D}" srcOrd="0" destOrd="0" presId="urn:microsoft.com/office/officeart/2005/8/layout/arrow2"/>
    <dgm:cxn modelId="{57015378-8CC4-458F-8CAE-D10A632A986A}" type="presParOf" srcId="{670D1EEC-D2F0-4C58-A3C3-9C4A3DB98DA2}" destId="{A2A1B182-D63E-4240-88A0-5044AAE132CB}" srcOrd="1" destOrd="0" presId="urn:microsoft.com/office/officeart/2005/8/layout/arrow2"/>
    <dgm:cxn modelId="{33064645-FEDB-4C5D-8F06-0E830B2A3179}" type="presParOf" srcId="{670D1EEC-D2F0-4C58-A3C3-9C4A3DB98DA2}" destId="{5FC8149E-964A-45B7-9310-05FC420DFE4E}" srcOrd="2" destOrd="0" presId="urn:microsoft.com/office/officeart/2005/8/layout/arrow2"/>
    <dgm:cxn modelId="{24F37536-B890-4253-86E1-8BDC4D7901C6}" type="presParOf" srcId="{670D1EEC-D2F0-4C58-A3C3-9C4A3DB98DA2}" destId="{007C06CC-2822-4F88-9366-16C0D3CE04A8}" srcOrd="3" destOrd="0" presId="urn:microsoft.com/office/officeart/2005/8/layout/arrow2"/>
    <dgm:cxn modelId="{8E4C8C4C-F2CE-4F7B-AB86-4CD8B3285F33}" type="presParOf" srcId="{670D1EEC-D2F0-4C58-A3C3-9C4A3DB98DA2}" destId="{3F892AB7-F1FF-4FCB-B614-F80AC51A61C1}" srcOrd="4" destOrd="0" presId="urn:microsoft.com/office/officeart/2005/8/layout/arrow2"/>
    <dgm:cxn modelId="{839AA86A-4AC0-4CF1-86CB-0E88D4D07184}" type="presParOf" srcId="{670D1EEC-D2F0-4C58-A3C3-9C4A3DB98DA2}" destId="{804148D9-0997-4D9F-AFB3-7BCD4E429B7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79D52-7D1C-46C9-934C-265F92D9B7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D139C8-9BDC-4C0D-8FFC-CA3D73E705B1}">
      <dgm:prSet custT="1"/>
      <dgm:spPr/>
      <dgm:t>
        <a:bodyPr/>
        <a:lstStyle/>
        <a:p>
          <a:pPr rtl="0"/>
          <a:r>
            <a:rPr lang="ru-RU" sz="1600" b="1" baseline="0" dirty="0" smtClean="0"/>
            <a:t>Корпоративный фонд </a:t>
          </a:r>
          <a:r>
            <a:rPr lang="ru-RU" sz="1600" baseline="0" dirty="0" smtClean="0"/>
            <a:t>«</a:t>
          </a:r>
          <a:r>
            <a:rPr lang="en-US" sz="1600" baseline="0" dirty="0" smtClean="0"/>
            <a:t>SOS </a:t>
          </a:r>
          <a:r>
            <a:rPr lang="ru-RU" sz="1600" baseline="0" dirty="0" smtClean="0"/>
            <a:t>Детские деревни Казахстана» был создан в 1993 году при поддержке Сары </a:t>
          </a:r>
          <a:r>
            <a:rPr lang="ru-RU" sz="1600" baseline="0" dirty="0" err="1" smtClean="0"/>
            <a:t>Алпысовны</a:t>
          </a:r>
          <a:r>
            <a:rPr lang="ru-RU" sz="1600" baseline="0" dirty="0" smtClean="0"/>
            <a:t> Назарбаевой.</a:t>
          </a:r>
          <a:endParaRPr lang="ru-RU" sz="1600" baseline="0" dirty="0"/>
        </a:p>
      </dgm:t>
    </dgm:pt>
    <dgm:pt modelId="{87AAA0F2-0DD5-4681-9617-5A2CAC209B34}" type="parTrans" cxnId="{6A0D8FD2-CBB4-453C-AC91-8C643BE9C2DA}">
      <dgm:prSet/>
      <dgm:spPr/>
      <dgm:t>
        <a:bodyPr/>
        <a:lstStyle/>
        <a:p>
          <a:endParaRPr lang="ru-RU"/>
        </a:p>
      </dgm:t>
    </dgm:pt>
    <dgm:pt modelId="{C5A6C0F9-01CB-405D-B1E8-6425852D776F}" type="sibTrans" cxnId="{6A0D8FD2-CBB4-453C-AC91-8C643BE9C2DA}">
      <dgm:prSet/>
      <dgm:spPr/>
      <dgm:t>
        <a:bodyPr/>
        <a:lstStyle/>
        <a:p>
          <a:endParaRPr lang="ru-RU"/>
        </a:p>
      </dgm:t>
    </dgm:pt>
    <dgm:pt modelId="{74FE2C83-5B15-4514-B1BF-18DE7674A694}">
      <dgm:prSet custT="1"/>
      <dgm:spPr/>
      <dgm:t>
        <a:bodyPr/>
        <a:lstStyle/>
        <a:p>
          <a:pPr rtl="0"/>
          <a:r>
            <a:rPr lang="ru-RU" sz="1600" b="1" baseline="0" dirty="0" smtClean="0"/>
            <a:t>Миссия</a:t>
          </a:r>
          <a:r>
            <a:rPr lang="ru-RU" sz="1600" baseline="0" dirty="0" smtClean="0"/>
            <a:t>:  Обеспечение права детей жить и воспитываться в заботливом семейном окружении.</a:t>
          </a:r>
          <a:endParaRPr lang="ru-RU" sz="1600" baseline="0" dirty="0"/>
        </a:p>
      </dgm:t>
    </dgm:pt>
    <dgm:pt modelId="{276D9253-8D87-4E3A-9072-52DC1E53003A}" type="parTrans" cxnId="{FEB11904-3EEA-4E42-87E5-67E08028D1C1}">
      <dgm:prSet/>
      <dgm:spPr/>
      <dgm:t>
        <a:bodyPr/>
        <a:lstStyle/>
        <a:p>
          <a:endParaRPr lang="ru-RU"/>
        </a:p>
      </dgm:t>
    </dgm:pt>
    <dgm:pt modelId="{6A482FD0-202B-4D38-A949-672D9C968E4C}" type="sibTrans" cxnId="{FEB11904-3EEA-4E42-87E5-67E08028D1C1}">
      <dgm:prSet/>
      <dgm:spPr/>
      <dgm:t>
        <a:bodyPr/>
        <a:lstStyle/>
        <a:p>
          <a:endParaRPr lang="ru-RU"/>
        </a:p>
      </dgm:t>
    </dgm:pt>
    <dgm:pt modelId="{B08DFAED-6BDF-4B79-91BC-02DB230250DC}">
      <dgm:prSet custT="1"/>
      <dgm:spPr/>
      <dgm:t>
        <a:bodyPr/>
        <a:lstStyle/>
        <a:p>
          <a:pPr rtl="0"/>
          <a:r>
            <a:rPr lang="ru-RU" sz="1600" b="1" baseline="0" dirty="0" smtClean="0"/>
            <a:t>Целевая группа</a:t>
          </a:r>
          <a:r>
            <a:rPr lang="ru-RU" sz="1600" baseline="0" dirty="0" smtClean="0"/>
            <a:t>: Дети, оставшиеся без попечения родителей, и дети, рискующие ее потерять, а также их семьи.</a:t>
          </a:r>
          <a:endParaRPr lang="ru-RU" sz="1600" baseline="0" dirty="0"/>
        </a:p>
      </dgm:t>
    </dgm:pt>
    <dgm:pt modelId="{049F8CD5-1831-4550-A414-E50DE80B1749}" type="parTrans" cxnId="{6B62835B-B8EF-406D-93D8-DC181F6C4508}">
      <dgm:prSet/>
      <dgm:spPr/>
      <dgm:t>
        <a:bodyPr/>
        <a:lstStyle/>
        <a:p>
          <a:endParaRPr lang="ru-RU"/>
        </a:p>
      </dgm:t>
    </dgm:pt>
    <dgm:pt modelId="{1CBBFFA2-FAE8-453E-8FAC-A28CEA1D16D6}" type="sibTrans" cxnId="{6B62835B-B8EF-406D-93D8-DC181F6C4508}">
      <dgm:prSet/>
      <dgm:spPr/>
      <dgm:t>
        <a:bodyPr/>
        <a:lstStyle/>
        <a:p>
          <a:endParaRPr lang="ru-RU"/>
        </a:p>
      </dgm:t>
    </dgm:pt>
    <dgm:pt modelId="{56162D13-F47A-44A8-A5B5-F8DC8FDD7E0B}">
      <dgm:prSet custT="1"/>
      <dgm:spPr/>
      <dgm:t>
        <a:bodyPr/>
        <a:lstStyle/>
        <a:p>
          <a:pPr rtl="0"/>
          <a:r>
            <a:rPr lang="ru-RU" sz="1600" b="1" baseline="0" dirty="0" smtClean="0"/>
            <a:t>Проекты</a:t>
          </a:r>
          <a:r>
            <a:rPr lang="ru-RU" sz="1600" baseline="0" dirty="0" smtClean="0"/>
            <a:t>: 19 проектов (Детские деревни, Дома юношества, Полунезависимая программа, Детские сады, Проекты по укреплению семьи, Социальный центр «</a:t>
          </a:r>
          <a:r>
            <a:rPr lang="en-US" sz="1600" baseline="0" dirty="0" smtClean="0"/>
            <a:t>Play Bus</a:t>
          </a:r>
          <a:r>
            <a:rPr lang="ru-RU" sz="1600" baseline="0" dirty="0" smtClean="0"/>
            <a:t>») </a:t>
          </a:r>
          <a:endParaRPr lang="ru-RU" sz="1600" baseline="0" dirty="0"/>
        </a:p>
      </dgm:t>
    </dgm:pt>
    <dgm:pt modelId="{941F70C3-0327-4960-B972-112B2C8A8621}" type="parTrans" cxnId="{5FF6BCF0-ACCD-4AE9-BD53-F37A8FD01ED6}">
      <dgm:prSet/>
      <dgm:spPr/>
      <dgm:t>
        <a:bodyPr/>
        <a:lstStyle/>
        <a:p>
          <a:endParaRPr lang="ru-RU"/>
        </a:p>
      </dgm:t>
    </dgm:pt>
    <dgm:pt modelId="{C04FE38A-8818-421E-9957-45559E39C873}" type="sibTrans" cxnId="{5FF6BCF0-ACCD-4AE9-BD53-F37A8FD01ED6}">
      <dgm:prSet/>
      <dgm:spPr/>
      <dgm:t>
        <a:bodyPr/>
        <a:lstStyle/>
        <a:p>
          <a:endParaRPr lang="ru-RU"/>
        </a:p>
      </dgm:t>
    </dgm:pt>
    <dgm:pt modelId="{48D24ECF-FE03-4FB3-BDF8-4EAF80ADBB80}" type="pres">
      <dgm:prSet presAssocID="{3F179D52-7D1C-46C9-934C-265F92D9B7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01E305-6D5E-44B6-9FA7-6C6D93FE128F}" type="pres">
      <dgm:prSet presAssocID="{DED139C8-9BDC-4C0D-8FFC-CA3D73E705B1}" presName="parentText" presStyleLbl="node1" presStyleIdx="0" presStyleCnt="4" custLinFactNeighborY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504A7-AB1A-4814-B2EB-1B78AAB253EF}" type="pres">
      <dgm:prSet presAssocID="{C5A6C0F9-01CB-405D-B1E8-6425852D776F}" presName="spacer" presStyleCnt="0"/>
      <dgm:spPr/>
    </dgm:pt>
    <dgm:pt modelId="{4400D611-882F-4BA9-8E3D-BF856EA5E91E}" type="pres">
      <dgm:prSet presAssocID="{74FE2C83-5B15-4514-B1BF-18DE7674A69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1424A-151F-436C-AFFF-CB08040EEFF9}" type="pres">
      <dgm:prSet presAssocID="{6A482FD0-202B-4D38-A949-672D9C968E4C}" presName="spacer" presStyleCnt="0"/>
      <dgm:spPr/>
    </dgm:pt>
    <dgm:pt modelId="{22703F2C-9B01-4757-A578-BCC1955AD25D}" type="pres">
      <dgm:prSet presAssocID="{B08DFAED-6BDF-4B79-91BC-02DB230250D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E53E1-8270-4B89-BF1E-869EF318B210}" type="pres">
      <dgm:prSet presAssocID="{1CBBFFA2-FAE8-453E-8FAC-A28CEA1D16D6}" presName="spacer" presStyleCnt="0"/>
      <dgm:spPr/>
    </dgm:pt>
    <dgm:pt modelId="{599BDD4F-F2F9-4733-A52E-AF0B072DF976}" type="pres">
      <dgm:prSet presAssocID="{56162D13-F47A-44A8-A5B5-F8DC8FDD7E0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6992F2-9085-4052-B449-FF812D8F323B}" type="presOf" srcId="{DED139C8-9BDC-4C0D-8FFC-CA3D73E705B1}" destId="{6201E305-6D5E-44B6-9FA7-6C6D93FE128F}" srcOrd="0" destOrd="0" presId="urn:microsoft.com/office/officeart/2005/8/layout/vList2"/>
    <dgm:cxn modelId="{5FF6BCF0-ACCD-4AE9-BD53-F37A8FD01ED6}" srcId="{3F179D52-7D1C-46C9-934C-265F92D9B75B}" destId="{56162D13-F47A-44A8-A5B5-F8DC8FDD7E0B}" srcOrd="3" destOrd="0" parTransId="{941F70C3-0327-4960-B972-112B2C8A8621}" sibTransId="{C04FE38A-8818-421E-9957-45559E39C873}"/>
    <dgm:cxn modelId="{005F756C-0B3C-495B-8750-7EDB20716773}" type="presOf" srcId="{B08DFAED-6BDF-4B79-91BC-02DB230250DC}" destId="{22703F2C-9B01-4757-A578-BCC1955AD25D}" srcOrd="0" destOrd="0" presId="urn:microsoft.com/office/officeart/2005/8/layout/vList2"/>
    <dgm:cxn modelId="{B97A827B-D0FD-4BC4-BE23-77D8CE483D86}" type="presOf" srcId="{56162D13-F47A-44A8-A5B5-F8DC8FDD7E0B}" destId="{599BDD4F-F2F9-4733-A52E-AF0B072DF976}" srcOrd="0" destOrd="0" presId="urn:microsoft.com/office/officeart/2005/8/layout/vList2"/>
    <dgm:cxn modelId="{FEB11904-3EEA-4E42-87E5-67E08028D1C1}" srcId="{3F179D52-7D1C-46C9-934C-265F92D9B75B}" destId="{74FE2C83-5B15-4514-B1BF-18DE7674A694}" srcOrd="1" destOrd="0" parTransId="{276D9253-8D87-4E3A-9072-52DC1E53003A}" sibTransId="{6A482FD0-202B-4D38-A949-672D9C968E4C}"/>
    <dgm:cxn modelId="{4A1E6F55-38F4-49B7-8F3D-E73B43D6B9B1}" type="presOf" srcId="{3F179D52-7D1C-46C9-934C-265F92D9B75B}" destId="{48D24ECF-FE03-4FB3-BDF8-4EAF80ADBB80}" srcOrd="0" destOrd="0" presId="urn:microsoft.com/office/officeart/2005/8/layout/vList2"/>
    <dgm:cxn modelId="{6B62835B-B8EF-406D-93D8-DC181F6C4508}" srcId="{3F179D52-7D1C-46C9-934C-265F92D9B75B}" destId="{B08DFAED-6BDF-4B79-91BC-02DB230250DC}" srcOrd="2" destOrd="0" parTransId="{049F8CD5-1831-4550-A414-E50DE80B1749}" sibTransId="{1CBBFFA2-FAE8-453E-8FAC-A28CEA1D16D6}"/>
    <dgm:cxn modelId="{9E33CE2B-7033-45B7-BEF4-B0AEBBD1A609}" type="presOf" srcId="{74FE2C83-5B15-4514-B1BF-18DE7674A694}" destId="{4400D611-882F-4BA9-8E3D-BF856EA5E91E}" srcOrd="0" destOrd="0" presId="urn:microsoft.com/office/officeart/2005/8/layout/vList2"/>
    <dgm:cxn modelId="{6A0D8FD2-CBB4-453C-AC91-8C643BE9C2DA}" srcId="{3F179D52-7D1C-46C9-934C-265F92D9B75B}" destId="{DED139C8-9BDC-4C0D-8FFC-CA3D73E705B1}" srcOrd="0" destOrd="0" parTransId="{87AAA0F2-0DD5-4681-9617-5A2CAC209B34}" sibTransId="{C5A6C0F9-01CB-405D-B1E8-6425852D776F}"/>
    <dgm:cxn modelId="{B7A46606-C2C6-416F-B43D-092996BA37BA}" type="presParOf" srcId="{48D24ECF-FE03-4FB3-BDF8-4EAF80ADBB80}" destId="{6201E305-6D5E-44B6-9FA7-6C6D93FE128F}" srcOrd="0" destOrd="0" presId="urn:microsoft.com/office/officeart/2005/8/layout/vList2"/>
    <dgm:cxn modelId="{1EBBFF0D-655C-4386-BB97-C702F93E9818}" type="presParOf" srcId="{48D24ECF-FE03-4FB3-BDF8-4EAF80ADBB80}" destId="{57F504A7-AB1A-4814-B2EB-1B78AAB253EF}" srcOrd="1" destOrd="0" presId="urn:microsoft.com/office/officeart/2005/8/layout/vList2"/>
    <dgm:cxn modelId="{971F4FCD-07EA-4C52-9F6C-A30AFB88F73A}" type="presParOf" srcId="{48D24ECF-FE03-4FB3-BDF8-4EAF80ADBB80}" destId="{4400D611-882F-4BA9-8E3D-BF856EA5E91E}" srcOrd="2" destOrd="0" presId="urn:microsoft.com/office/officeart/2005/8/layout/vList2"/>
    <dgm:cxn modelId="{BFCDA8D7-396F-4F55-B89E-1B1E9E569D85}" type="presParOf" srcId="{48D24ECF-FE03-4FB3-BDF8-4EAF80ADBB80}" destId="{3BB1424A-151F-436C-AFFF-CB08040EEFF9}" srcOrd="3" destOrd="0" presId="urn:microsoft.com/office/officeart/2005/8/layout/vList2"/>
    <dgm:cxn modelId="{DE4A3126-D73F-4D71-9FBA-93CC48902796}" type="presParOf" srcId="{48D24ECF-FE03-4FB3-BDF8-4EAF80ADBB80}" destId="{22703F2C-9B01-4757-A578-BCC1955AD25D}" srcOrd="4" destOrd="0" presId="urn:microsoft.com/office/officeart/2005/8/layout/vList2"/>
    <dgm:cxn modelId="{50347996-DC23-42EB-88FA-F62190EF168F}" type="presParOf" srcId="{48D24ECF-FE03-4FB3-BDF8-4EAF80ADBB80}" destId="{424E53E1-8270-4B89-BF1E-869EF318B210}" srcOrd="5" destOrd="0" presId="urn:microsoft.com/office/officeart/2005/8/layout/vList2"/>
    <dgm:cxn modelId="{55B91735-E5DB-4CE1-9BA5-01855565FE63}" type="presParOf" srcId="{48D24ECF-FE03-4FB3-BDF8-4EAF80ADBB80}" destId="{599BDD4F-F2F9-4733-A52E-AF0B072DF97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219B776-CB27-40E2-AE50-631306D8CC09}" type="doc">
      <dgm:prSet loTypeId="urn:microsoft.com/office/officeart/2008/layout/AlternatingPictureBlocks" loCatId="list" qsTypeId="urn:microsoft.com/office/officeart/2005/8/quickstyle/3d4" qsCatId="3D" csTypeId="urn:microsoft.com/office/officeart/2005/8/colors/accent1_2" csCatId="accent1" phldr="1"/>
      <dgm:spPr/>
    </dgm:pt>
    <dgm:pt modelId="{60B277EC-E15D-4CFA-9FCF-8F8202DDF02C}">
      <dgm:prSet phldrT="[Текст]" custT="1"/>
      <dgm:spPr/>
      <dgm:t>
        <a:bodyPr/>
        <a:lstStyle/>
        <a:p>
          <a:pPr algn="l"/>
          <a:r>
            <a:rPr lang="ru-RU" sz="1500" b="1" baseline="0" dirty="0" smtClean="0"/>
            <a:t>Предшкольная подготовка  детей является важной частью воспитательного процесса и этому посвящена деятельность SOS Детских садов. Оба Детских Сада ведут лицензированную деятельность . </a:t>
          </a:r>
          <a:endParaRPr lang="ru-RU" sz="1500" b="1" baseline="0" dirty="0"/>
        </a:p>
      </dgm:t>
    </dgm:pt>
    <dgm:pt modelId="{DB233625-4D21-4D26-AE28-E58CD99BFBFB}" type="parTrans" cxnId="{46529FFD-C386-494F-A1A5-27281D1DF172}">
      <dgm:prSet/>
      <dgm:spPr/>
      <dgm:t>
        <a:bodyPr/>
        <a:lstStyle/>
        <a:p>
          <a:endParaRPr lang="ru-RU"/>
        </a:p>
      </dgm:t>
    </dgm:pt>
    <dgm:pt modelId="{2C35C16F-D5F0-47E0-A0C1-3DF84B483FA0}" type="sibTrans" cxnId="{46529FFD-C386-494F-A1A5-27281D1DF172}">
      <dgm:prSet/>
      <dgm:spPr/>
      <dgm:t>
        <a:bodyPr/>
        <a:lstStyle/>
        <a:p>
          <a:endParaRPr lang="ru-RU"/>
        </a:p>
      </dgm:t>
    </dgm:pt>
    <dgm:pt modelId="{E0923B92-0C07-481A-BD38-D219E2E13C83}">
      <dgm:prSet phldrT="[Текст]" custT="1"/>
      <dgm:spPr/>
      <dgm:t>
        <a:bodyPr/>
        <a:lstStyle/>
        <a:p>
          <a:pPr algn="r"/>
          <a:r>
            <a:rPr lang="ru-RU" sz="1600" b="1" baseline="0" dirty="0" smtClean="0"/>
            <a:t>Детские сады полностью оборудованы</a:t>
          </a:r>
          <a:r>
            <a:rPr lang="en-US" sz="1600" b="1" baseline="0" dirty="0" smtClean="0"/>
            <a:t>:</a:t>
          </a:r>
          <a:r>
            <a:rPr lang="ru-RU" sz="1600" b="1" baseline="0" dirty="0" smtClean="0"/>
            <a:t> музыкально-физкультурный зал, методические и логопедические кабинеты, санитарный изолятор для детей.</a:t>
          </a:r>
          <a:endParaRPr lang="ru-RU" sz="1600" b="1" baseline="0" dirty="0"/>
        </a:p>
      </dgm:t>
    </dgm:pt>
    <dgm:pt modelId="{DD7CC263-92FE-4439-97E6-C486057D797E}" type="parTrans" cxnId="{1C2CCC37-2FDF-4DAE-97A5-5EFD1C91C58F}">
      <dgm:prSet/>
      <dgm:spPr/>
      <dgm:t>
        <a:bodyPr/>
        <a:lstStyle/>
        <a:p>
          <a:endParaRPr lang="ru-RU"/>
        </a:p>
      </dgm:t>
    </dgm:pt>
    <dgm:pt modelId="{44498017-9E0F-4F1B-923F-A9897D4D4439}" type="sibTrans" cxnId="{1C2CCC37-2FDF-4DAE-97A5-5EFD1C91C58F}">
      <dgm:prSet/>
      <dgm:spPr/>
      <dgm:t>
        <a:bodyPr/>
        <a:lstStyle/>
        <a:p>
          <a:endParaRPr lang="ru-RU"/>
        </a:p>
      </dgm:t>
    </dgm:pt>
    <dgm:pt modelId="{F4A51415-EFFD-429B-9E38-0B66A3DBAD61}">
      <dgm:prSet phldrT="[Текст]" custT="1"/>
      <dgm:spPr/>
      <dgm:t>
        <a:bodyPr/>
        <a:lstStyle/>
        <a:p>
          <a:pPr algn="l"/>
          <a:r>
            <a:rPr lang="ru-RU" sz="1500" b="1" baseline="0" dirty="0" smtClean="0"/>
            <a:t>Имеется целевая группа -дети с Детской деревни и бенефициары Проекта по укреплению семьи (неполные семьи, одинокие мамы, многодетные семьи, семьи с низким доходом). </a:t>
          </a:r>
          <a:endParaRPr lang="ru-RU" sz="1500" b="1" baseline="0" dirty="0"/>
        </a:p>
      </dgm:t>
    </dgm:pt>
    <dgm:pt modelId="{404934CE-BE39-4C99-82CF-1ED0672978CC}" type="parTrans" cxnId="{2602A7E2-39E3-4D8C-A7E8-BD4D8CE4B852}">
      <dgm:prSet/>
      <dgm:spPr/>
      <dgm:t>
        <a:bodyPr/>
        <a:lstStyle/>
        <a:p>
          <a:endParaRPr lang="ru-RU"/>
        </a:p>
      </dgm:t>
    </dgm:pt>
    <dgm:pt modelId="{FA0BBFCA-F1BD-4B70-A973-7EA22FBFD402}" type="sibTrans" cxnId="{2602A7E2-39E3-4D8C-A7E8-BD4D8CE4B852}">
      <dgm:prSet/>
      <dgm:spPr/>
      <dgm:t>
        <a:bodyPr/>
        <a:lstStyle/>
        <a:p>
          <a:endParaRPr lang="ru-RU"/>
        </a:p>
      </dgm:t>
    </dgm:pt>
    <dgm:pt modelId="{EAD889BC-AE70-40F3-8434-36DA59598159}">
      <dgm:prSet/>
      <dgm:spPr/>
      <dgm:t>
        <a:bodyPr/>
        <a:lstStyle/>
        <a:p>
          <a:pPr algn="r"/>
          <a:r>
            <a:rPr lang="ru-RU" b="1" dirty="0" smtClean="0"/>
            <a:t>Весь педагогический коллектив прошел аттестацию и получил удостоверения о присвоении или подтверждении квалификационной категории.</a:t>
          </a:r>
          <a:endParaRPr lang="ru-RU" b="1" dirty="0"/>
        </a:p>
      </dgm:t>
    </dgm:pt>
    <dgm:pt modelId="{98F913A9-84BF-4686-AF29-E4771EDF13AC}" type="parTrans" cxnId="{8B82CCC1-FEB8-45DB-9114-E9A3AC8BB876}">
      <dgm:prSet/>
      <dgm:spPr/>
      <dgm:t>
        <a:bodyPr/>
        <a:lstStyle/>
        <a:p>
          <a:endParaRPr lang="ru-RU"/>
        </a:p>
      </dgm:t>
    </dgm:pt>
    <dgm:pt modelId="{03AE3FCC-723A-4EF1-9CC8-F9D7700A7C88}" type="sibTrans" cxnId="{8B82CCC1-FEB8-45DB-9114-E9A3AC8BB876}">
      <dgm:prSet/>
      <dgm:spPr/>
      <dgm:t>
        <a:bodyPr/>
        <a:lstStyle/>
        <a:p>
          <a:endParaRPr lang="ru-RU"/>
        </a:p>
      </dgm:t>
    </dgm:pt>
    <dgm:pt modelId="{38EE9786-617A-428D-AC93-EAC3158C8E66}" type="pres">
      <dgm:prSet presAssocID="{D219B776-CB27-40E2-AE50-631306D8CC09}" presName="linearFlow" presStyleCnt="0">
        <dgm:presLayoutVars>
          <dgm:dir/>
          <dgm:resizeHandles val="exact"/>
        </dgm:presLayoutVars>
      </dgm:prSet>
      <dgm:spPr/>
    </dgm:pt>
    <dgm:pt modelId="{DC11E955-E7B1-40F1-9A73-CBC6787D2771}" type="pres">
      <dgm:prSet presAssocID="{60B277EC-E15D-4CFA-9FCF-8F8202DDF02C}" presName="comp" presStyleCnt="0"/>
      <dgm:spPr/>
    </dgm:pt>
    <dgm:pt modelId="{C231FCDA-0B11-4AFE-873D-3EEAC82F6C51}" type="pres">
      <dgm:prSet presAssocID="{60B277EC-E15D-4CFA-9FCF-8F8202DDF02C}" presName="rect2" presStyleLbl="node1" presStyleIdx="0" presStyleCnt="4" custScaleX="196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D38A8-99F3-490F-8945-C447508C8D18}" type="pres">
      <dgm:prSet presAssocID="{60B277EC-E15D-4CFA-9FCF-8F8202DDF02C}" presName="rect1" presStyleLbl="lnNode1" presStyleIdx="0" presStyleCnt="4" custScaleX="177623" custLinFactX="-45882" custLinFactNeighborX="-100000" custLinFactNeighborY="-2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34F1E7AA-5DDB-4C9C-833F-AACA10F4AEDE}" type="pres">
      <dgm:prSet presAssocID="{2C35C16F-D5F0-47E0-A0C1-3DF84B483FA0}" presName="sibTrans" presStyleCnt="0"/>
      <dgm:spPr/>
    </dgm:pt>
    <dgm:pt modelId="{A3A459AD-F6EB-4473-9256-E71D676F3E58}" type="pres">
      <dgm:prSet presAssocID="{E0923B92-0C07-481A-BD38-D219E2E13C83}" presName="comp" presStyleCnt="0"/>
      <dgm:spPr/>
    </dgm:pt>
    <dgm:pt modelId="{9975E371-C1C5-4643-857E-ACFA0DCC0BA3}" type="pres">
      <dgm:prSet presAssocID="{E0923B92-0C07-481A-BD38-D219E2E13C83}" presName="rect2" presStyleLbl="node1" presStyleIdx="1" presStyleCnt="4" custScaleX="196030" custLinFactNeighborX="-65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B018B-768E-4C0D-B950-BDDB20D1C733}" type="pres">
      <dgm:prSet presAssocID="{E0923B92-0C07-481A-BD38-D219E2E13C83}" presName="rect1" presStyleLbl="lnNode1" presStyleIdx="1" presStyleCnt="4" custScaleX="17762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40D76137-CFB7-4AC3-A6F5-926860A3F928}" type="pres">
      <dgm:prSet presAssocID="{44498017-9E0F-4F1B-923F-A9897D4D4439}" presName="sibTrans" presStyleCnt="0"/>
      <dgm:spPr/>
    </dgm:pt>
    <dgm:pt modelId="{6C7BA295-A370-419E-8313-A926177E8C5F}" type="pres">
      <dgm:prSet presAssocID="{F4A51415-EFFD-429B-9E38-0B66A3DBAD61}" presName="comp" presStyleCnt="0"/>
      <dgm:spPr/>
    </dgm:pt>
    <dgm:pt modelId="{3035B08D-F26A-48C4-8BC4-BDB682D77D0D}" type="pres">
      <dgm:prSet presAssocID="{F4A51415-EFFD-429B-9E38-0B66A3DBAD61}" presName="rect2" presStyleLbl="node1" presStyleIdx="2" presStyleCnt="4" custScaleX="196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74518-1E26-4E0D-856D-85D2BBA85188}" type="pres">
      <dgm:prSet presAssocID="{F4A51415-EFFD-429B-9E38-0B66A3DBAD61}" presName="rect1" presStyleLbl="lnNode1" presStyleIdx="2" presStyleCnt="4" custScaleX="177623" custLinFactX="-46148" custLinFactNeighborX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FE70C1D2-1EA4-41CC-BBB6-7B10154882DC}" type="pres">
      <dgm:prSet presAssocID="{FA0BBFCA-F1BD-4B70-A973-7EA22FBFD402}" presName="sibTrans" presStyleCnt="0"/>
      <dgm:spPr/>
    </dgm:pt>
    <dgm:pt modelId="{BF932A00-8F82-431A-AAA3-0F0EFD24B1D0}" type="pres">
      <dgm:prSet presAssocID="{EAD889BC-AE70-40F3-8434-36DA59598159}" presName="comp" presStyleCnt="0"/>
      <dgm:spPr/>
    </dgm:pt>
    <dgm:pt modelId="{E0716D5F-BB98-4599-A515-821A64E0A519}" type="pres">
      <dgm:prSet presAssocID="{EAD889BC-AE70-40F3-8434-36DA59598159}" presName="rect2" presStyleLbl="node1" presStyleIdx="3" presStyleCnt="4" custScaleX="196030" custLinFactNeighborX="-65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037E2-A135-4114-9F22-0ADF69672952}" type="pres">
      <dgm:prSet presAssocID="{EAD889BC-AE70-40F3-8434-36DA59598159}" presName="rect1" presStyleLbl="lnNode1" presStyleIdx="3" presStyleCnt="4" custScaleX="17762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</dgm:ptLst>
  <dgm:cxnLst>
    <dgm:cxn modelId="{46529FFD-C386-494F-A1A5-27281D1DF172}" srcId="{D219B776-CB27-40E2-AE50-631306D8CC09}" destId="{60B277EC-E15D-4CFA-9FCF-8F8202DDF02C}" srcOrd="0" destOrd="0" parTransId="{DB233625-4D21-4D26-AE28-E58CD99BFBFB}" sibTransId="{2C35C16F-D5F0-47E0-A0C1-3DF84B483FA0}"/>
    <dgm:cxn modelId="{8B82CCC1-FEB8-45DB-9114-E9A3AC8BB876}" srcId="{D219B776-CB27-40E2-AE50-631306D8CC09}" destId="{EAD889BC-AE70-40F3-8434-36DA59598159}" srcOrd="3" destOrd="0" parTransId="{98F913A9-84BF-4686-AF29-E4771EDF13AC}" sibTransId="{03AE3FCC-723A-4EF1-9CC8-F9D7700A7C88}"/>
    <dgm:cxn modelId="{FFECC75A-3D53-4DBD-BBD1-532934FA726C}" type="presOf" srcId="{EAD889BC-AE70-40F3-8434-36DA59598159}" destId="{E0716D5F-BB98-4599-A515-821A64E0A519}" srcOrd="0" destOrd="0" presId="urn:microsoft.com/office/officeart/2008/layout/AlternatingPictureBlocks"/>
    <dgm:cxn modelId="{2602A7E2-39E3-4D8C-A7E8-BD4D8CE4B852}" srcId="{D219B776-CB27-40E2-AE50-631306D8CC09}" destId="{F4A51415-EFFD-429B-9E38-0B66A3DBAD61}" srcOrd="2" destOrd="0" parTransId="{404934CE-BE39-4C99-82CF-1ED0672978CC}" sibTransId="{FA0BBFCA-F1BD-4B70-A973-7EA22FBFD402}"/>
    <dgm:cxn modelId="{95B429C4-EDA6-45B8-A552-1DC689636DC5}" type="presOf" srcId="{D219B776-CB27-40E2-AE50-631306D8CC09}" destId="{38EE9786-617A-428D-AC93-EAC3158C8E66}" srcOrd="0" destOrd="0" presId="urn:microsoft.com/office/officeart/2008/layout/AlternatingPictureBlocks"/>
    <dgm:cxn modelId="{1C2CCC37-2FDF-4DAE-97A5-5EFD1C91C58F}" srcId="{D219B776-CB27-40E2-AE50-631306D8CC09}" destId="{E0923B92-0C07-481A-BD38-D219E2E13C83}" srcOrd="1" destOrd="0" parTransId="{DD7CC263-92FE-4439-97E6-C486057D797E}" sibTransId="{44498017-9E0F-4F1B-923F-A9897D4D4439}"/>
    <dgm:cxn modelId="{29CA37B1-8D44-47A5-B7C6-4A446382C685}" type="presOf" srcId="{60B277EC-E15D-4CFA-9FCF-8F8202DDF02C}" destId="{C231FCDA-0B11-4AFE-873D-3EEAC82F6C51}" srcOrd="0" destOrd="0" presId="urn:microsoft.com/office/officeart/2008/layout/AlternatingPictureBlocks"/>
    <dgm:cxn modelId="{99FB5148-01B4-41BA-A8FF-2B9D86307B9F}" type="presOf" srcId="{E0923B92-0C07-481A-BD38-D219E2E13C83}" destId="{9975E371-C1C5-4643-857E-ACFA0DCC0BA3}" srcOrd="0" destOrd="0" presId="urn:microsoft.com/office/officeart/2008/layout/AlternatingPictureBlocks"/>
    <dgm:cxn modelId="{9DAA3723-2C25-4606-BFF6-E4632B81457C}" type="presOf" srcId="{F4A51415-EFFD-429B-9E38-0B66A3DBAD61}" destId="{3035B08D-F26A-48C4-8BC4-BDB682D77D0D}" srcOrd="0" destOrd="0" presId="urn:microsoft.com/office/officeart/2008/layout/AlternatingPictureBlocks"/>
    <dgm:cxn modelId="{B316C9F1-26B9-4587-BBB9-F19D08E7693E}" type="presParOf" srcId="{38EE9786-617A-428D-AC93-EAC3158C8E66}" destId="{DC11E955-E7B1-40F1-9A73-CBC6787D2771}" srcOrd="0" destOrd="0" presId="urn:microsoft.com/office/officeart/2008/layout/AlternatingPictureBlocks"/>
    <dgm:cxn modelId="{05893299-5038-4BDF-AC5C-6C6F14448BE5}" type="presParOf" srcId="{DC11E955-E7B1-40F1-9A73-CBC6787D2771}" destId="{C231FCDA-0B11-4AFE-873D-3EEAC82F6C51}" srcOrd="0" destOrd="0" presId="urn:microsoft.com/office/officeart/2008/layout/AlternatingPictureBlocks"/>
    <dgm:cxn modelId="{2228EF09-8680-41F2-8F51-7304B6C5FE67}" type="presParOf" srcId="{DC11E955-E7B1-40F1-9A73-CBC6787D2771}" destId="{730D38A8-99F3-490F-8945-C447508C8D18}" srcOrd="1" destOrd="0" presId="urn:microsoft.com/office/officeart/2008/layout/AlternatingPictureBlocks"/>
    <dgm:cxn modelId="{3A2B8EB1-1C26-4397-8F51-02C35B1670E8}" type="presParOf" srcId="{38EE9786-617A-428D-AC93-EAC3158C8E66}" destId="{34F1E7AA-5DDB-4C9C-833F-AACA10F4AEDE}" srcOrd="1" destOrd="0" presId="urn:microsoft.com/office/officeart/2008/layout/AlternatingPictureBlocks"/>
    <dgm:cxn modelId="{90F8CDC3-04AF-493C-82F3-24793AF6D718}" type="presParOf" srcId="{38EE9786-617A-428D-AC93-EAC3158C8E66}" destId="{A3A459AD-F6EB-4473-9256-E71D676F3E58}" srcOrd="2" destOrd="0" presId="urn:microsoft.com/office/officeart/2008/layout/AlternatingPictureBlocks"/>
    <dgm:cxn modelId="{834A043C-E2CB-4940-A9A8-36728D1C4FA6}" type="presParOf" srcId="{A3A459AD-F6EB-4473-9256-E71D676F3E58}" destId="{9975E371-C1C5-4643-857E-ACFA0DCC0BA3}" srcOrd="0" destOrd="0" presId="urn:microsoft.com/office/officeart/2008/layout/AlternatingPictureBlocks"/>
    <dgm:cxn modelId="{D199EB16-29DC-49AB-A261-25A05C961757}" type="presParOf" srcId="{A3A459AD-F6EB-4473-9256-E71D676F3E58}" destId="{7FAB018B-768E-4C0D-B950-BDDB20D1C733}" srcOrd="1" destOrd="0" presId="urn:microsoft.com/office/officeart/2008/layout/AlternatingPictureBlocks"/>
    <dgm:cxn modelId="{F9BB0AFD-074B-4ACB-928A-801069B3A790}" type="presParOf" srcId="{38EE9786-617A-428D-AC93-EAC3158C8E66}" destId="{40D76137-CFB7-4AC3-A6F5-926860A3F928}" srcOrd="3" destOrd="0" presId="urn:microsoft.com/office/officeart/2008/layout/AlternatingPictureBlocks"/>
    <dgm:cxn modelId="{6D1AD76F-0155-4E6C-8332-D534267A02E2}" type="presParOf" srcId="{38EE9786-617A-428D-AC93-EAC3158C8E66}" destId="{6C7BA295-A370-419E-8313-A926177E8C5F}" srcOrd="4" destOrd="0" presId="urn:microsoft.com/office/officeart/2008/layout/AlternatingPictureBlocks"/>
    <dgm:cxn modelId="{390296A4-255E-4A1A-A07C-BEEE4A52CCA3}" type="presParOf" srcId="{6C7BA295-A370-419E-8313-A926177E8C5F}" destId="{3035B08D-F26A-48C4-8BC4-BDB682D77D0D}" srcOrd="0" destOrd="0" presId="urn:microsoft.com/office/officeart/2008/layout/AlternatingPictureBlocks"/>
    <dgm:cxn modelId="{C5100C22-1FF6-43A1-AD1C-EAF982CCA2C6}" type="presParOf" srcId="{6C7BA295-A370-419E-8313-A926177E8C5F}" destId="{C7674518-1E26-4E0D-856D-85D2BBA85188}" srcOrd="1" destOrd="0" presId="urn:microsoft.com/office/officeart/2008/layout/AlternatingPictureBlocks"/>
    <dgm:cxn modelId="{78202C6F-00F8-4904-8232-9D493AED18EE}" type="presParOf" srcId="{38EE9786-617A-428D-AC93-EAC3158C8E66}" destId="{FE70C1D2-1EA4-41CC-BBB6-7B10154882DC}" srcOrd="5" destOrd="0" presId="urn:microsoft.com/office/officeart/2008/layout/AlternatingPictureBlocks"/>
    <dgm:cxn modelId="{C0F69C4F-533C-4D70-A6CA-A318C5A6C1E7}" type="presParOf" srcId="{38EE9786-617A-428D-AC93-EAC3158C8E66}" destId="{BF932A00-8F82-431A-AAA3-0F0EFD24B1D0}" srcOrd="6" destOrd="0" presId="urn:microsoft.com/office/officeart/2008/layout/AlternatingPictureBlocks"/>
    <dgm:cxn modelId="{38A57DFC-D0FF-47D3-9DAC-712307956A05}" type="presParOf" srcId="{BF932A00-8F82-431A-AAA3-0F0EFD24B1D0}" destId="{E0716D5F-BB98-4599-A515-821A64E0A519}" srcOrd="0" destOrd="0" presId="urn:microsoft.com/office/officeart/2008/layout/AlternatingPictureBlocks"/>
    <dgm:cxn modelId="{91286A3A-460B-4A97-8523-3B96F3132CA0}" type="presParOf" srcId="{BF932A00-8F82-431A-AAA3-0F0EFD24B1D0}" destId="{7FD037E2-A135-4114-9F22-0ADF6967295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32D9D7E-FF01-49F4-B516-EB39B49E626B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8505AE-3469-4E6B-8DA4-6FB9620A388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2000" b="1" baseline="0" dirty="0">
            <a:solidFill>
              <a:srgbClr val="FFC000"/>
            </a:solidFill>
          </a:endParaRPr>
        </a:p>
      </dgm:t>
    </dgm:pt>
    <dgm:pt modelId="{7DF83A78-9EC9-453B-849D-BF15A2FC2837}" type="parTrans" cxnId="{81286AB4-62B6-47A3-95A1-216EB341EC9E}">
      <dgm:prSet/>
      <dgm:spPr/>
      <dgm:t>
        <a:bodyPr/>
        <a:lstStyle/>
        <a:p>
          <a:endParaRPr lang="ru-RU"/>
        </a:p>
      </dgm:t>
    </dgm:pt>
    <dgm:pt modelId="{A95104E6-50B8-4BA0-B2BF-A97ECFC917DD}" type="sibTrans" cxnId="{81286AB4-62B6-47A3-95A1-216EB341EC9E}">
      <dgm:prSet/>
      <dgm:spPr/>
      <dgm:t>
        <a:bodyPr/>
        <a:lstStyle/>
        <a:p>
          <a:endParaRPr lang="ru-RU"/>
        </a:p>
      </dgm:t>
    </dgm:pt>
    <dgm:pt modelId="{7D896EC8-B4B1-45EA-AC52-CC9EBDE1C4A5}">
      <dgm:prSet phldrT="[Текст]" custT="1"/>
      <dgm:spPr/>
      <dgm:t>
        <a:bodyPr/>
        <a:lstStyle/>
        <a:p>
          <a:r>
            <a:rPr lang="ru-RU" sz="1300" b="1" baseline="0" dirty="0" smtClean="0">
              <a:solidFill>
                <a:schemeClr val="accent6"/>
              </a:solidFill>
            </a:rPr>
            <a:t>Ежегодно более 2000 молодых людей по всему Казахстану, выходя из детских домов в самостоятельную жизнь, остаются один на один с миром, к которому они не готовы и в котором их никто не ждет. Все это ведет к тому, что они рискуют продолжить участь своих родителей, некогда бросивших их на произвол судьбы, опускаясь на дно социального неблагополучия. </a:t>
          </a:r>
          <a:endParaRPr lang="ru-RU" sz="1300" b="1" baseline="0" dirty="0">
            <a:solidFill>
              <a:schemeClr val="accent6"/>
            </a:solidFill>
          </a:endParaRPr>
        </a:p>
      </dgm:t>
    </dgm:pt>
    <dgm:pt modelId="{A05582BC-BD26-41EC-A94A-EDF7525C2516}" type="parTrans" cxnId="{B6CAD3F9-B712-45CA-B6D9-4647FD555607}">
      <dgm:prSet/>
      <dgm:spPr/>
      <dgm:t>
        <a:bodyPr/>
        <a:lstStyle/>
        <a:p>
          <a:endParaRPr lang="ru-RU"/>
        </a:p>
      </dgm:t>
    </dgm:pt>
    <dgm:pt modelId="{5B27C251-8061-48AF-A8B3-32C433BAE6BC}" type="sibTrans" cxnId="{B6CAD3F9-B712-45CA-B6D9-4647FD555607}">
      <dgm:prSet/>
      <dgm:spPr/>
      <dgm:t>
        <a:bodyPr/>
        <a:lstStyle/>
        <a:p>
          <a:endParaRPr lang="ru-RU"/>
        </a:p>
      </dgm:t>
    </dgm:pt>
    <dgm:pt modelId="{4B053836-0E58-4B74-8044-7622A45BE0E5}">
      <dgm:prSet custT="1"/>
      <dgm:spPr/>
      <dgm:t>
        <a:bodyPr/>
        <a:lstStyle/>
        <a:p>
          <a:r>
            <a:rPr lang="ru-RU" sz="1300" b="1" baseline="0" dirty="0" smtClean="0">
              <a:solidFill>
                <a:schemeClr val="accent6"/>
              </a:solidFill>
            </a:rPr>
            <a:t>Проект «Я имею значение!» направлен на подготовку выпускников детских учреждений из числа детей-сирот и детей, лишённых родительской опеки, к самостоятельной жизни. Сотни молодых людей смогут подготовиться к самостоятельной жизни благодаря  возможностям проекта, ресурсному центру, поддержке государства и неправительственных организаций, общие усилия которых и призван собрать под единым крылом проект.</a:t>
          </a:r>
          <a:endParaRPr lang="ru-RU" sz="1300" b="1" baseline="0" dirty="0">
            <a:solidFill>
              <a:schemeClr val="accent6"/>
            </a:solidFill>
          </a:endParaRPr>
        </a:p>
      </dgm:t>
    </dgm:pt>
    <dgm:pt modelId="{C6643F93-97F3-4E47-B2B0-ABEFEE8FF4EB}" type="parTrans" cxnId="{7F4EB8E3-DC1B-4869-AF94-607270286AEA}">
      <dgm:prSet/>
      <dgm:spPr/>
      <dgm:t>
        <a:bodyPr/>
        <a:lstStyle/>
        <a:p>
          <a:endParaRPr lang="ru-RU"/>
        </a:p>
      </dgm:t>
    </dgm:pt>
    <dgm:pt modelId="{6F1F5652-37A2-4B9D-B265-1E39CFF289F4}" type="sibTrans" cxnId="{7F4EB8E3-DC1B-4869-AF94-607270286AEA}">
      <dgm:prSet/>
      <dgm:spPr/>
      <dgm:t>
        <a:bodyPr/>
        <a:lstStyle/>
        <a:p>
          <a:endParaRPr lang="ru-RU"/>
        </a:p>
      </dgm:t>
    </dgm:pt>
    <dgm:pt modelId="{05AE6B20-9E65-46A5-9075-D3C078764522}" type="pres">
      <dgm:prSet presAssocID="{A32D9D7E-FF01-49F4-B516-EB39B49E626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B4FF1BE-9EAD-457B-9E65-72779DCF2151}" type="pres">
      <dgm:prSet presAssocID="{A28505AE-3469-4E6B-8DA4-6FB9620A3881}" presName="composite" presStyleCnt="0"/>
      <dgm:spPr/>
    </dgm:pt>
    <dgm:pt modelId="{70483036-EA52-4248-A80D-55C66CE1DF06}" type="pres">
      <dgm:prSet presAssocID="{A28505AE-3469-4E6B-8DA4-6FB9620A3881}" presName="ParentAccentShape" presStyleLbl="trBgShp" presStyleIdx="0" presStyleCnt="2"/>
      <dgm:spPr/>
    </dgm:pt>
    <dgm:pt modelId="{6E62E94F-01C7-4BD7-8FD5-9CC5B9B6DDBD}" type="pres">
      <dgm:prSet presAssocID="{A28505AE-3469-4E6B-8DA4-6FB9620A3881}" presName="ParentText" presStyleLbl="revTx" presStyleIdx="0" presStyleCnt="2" custScaleY="154853" custLinFactNeighborX="-1315" custLinFactNeighborY="57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0B5AD-1CD2-4A80-8891-7567106FAABB}" type="pres">
      <dgm:prSet presAssocID="{A28505AE-3469-4E6B-8DA4-6FB9620A3881}" presName="ChildText" presStyleLbl="revTx" presStyleIdx="1" presStyleCnt="2" custScaleX="112154" custScaleY="115764" custLinFactNeighborY="-341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027F2A9-EB40-4C5E-A56B-EE0F217F8941}" type="pres">
      <dgm:prSet presAssocID="{A28505AE-3469-4E6B-8DA4-6FB9620A3881}" presName="ChildAccentShape" presStyleLbl="trBgShp" presStyleIdx="1" presStyleCnt="2"/>
      <dgm:spPr/>
    </dgm:pt>
    <dgm:pt modelId="{B556E64F-B0C2-4FA8-8A93-DED4DC12E8C4}" type="pres">
      <dgm:prSet presAssocID="{A28505AE-3469-4E6B-8DA4-6FB9620A3881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</dgm:ptLst>
  <dgm:cxnLst>
    <dgm:cxn modelId="{EB8EBE9E-52C5-42FF-965A-7C6C611C03BE}" type="presOf" srcId="{4B053836-0E58-4B74-8044-7622A45BE0E5}" destId="{3710B5AD-1CD2-4A80-8891-7567106FAABB}" srcOrd="0" destOrd="1" presId="urn:microsoft.com/office/officeart/2009/3/layout/SnapshotPictureList"/>
    <dgm:cxn modelId="{3AC01F77-C804-4D69-9636-6A6FE26D4489}" type="presOf" srcId="{A28505AE-3469-4E6B-8DA4-6FB9620A3881}" destId="{6E62E94F-01C7-4BD7-8FD5-9CC5B9B6DDBD}" srcOrd="0" destOrd="0" presId="urn:microsoft.com/office/officeart/2009/3/layout/SnapshotPictureList"/>
    <dgm:cxn modelId="{81286AB4-62B6-47A3-95A1-216EB341EC9E}" srcId="{A32D9D7E-FF01-49F4-B516-EB39B49E626B}" destId="{A28505AE-3469-4E6B-8DA4-6FB9620A3881}" srcOrd="0" destOrd="0" parTransId="{7DF83A78-9EC9-453B-849D-BF15A2FC2837}" sibTransId="{A95104E6-50B8-4BA0-B2BF-A97ECFC917DD}"/>
    <dgm:cxn modelId="{EE52ED2F-6762-47DA-9075-4176D3F6718B}" type="presOf" srcId="{7D896EC8-B4B1-45EA-AC52-CC9EBDE1C4A5}" destId="{3710B5AD-1CD2-4A80-8891-7567106FAABB}" srcOrd="0" destOrd="0" presId="urn:microsoft.com/office/officeart/2009/3/layout/SnapshotPictureList"/>
    <dgm:cxn modelId="{083C6A4C-D6CD-44B5-873D-DA422F65EDA9}" type="presOf" srcId="{A32D9D7E-FF01-49F4-B516-EB39B49E626B}" destId="{05AE6B20-9E65-46A5-9075-D3C078764522}" srcOrd="0" destOrd="0" presId="urn:microsoft.com/office/officeart/2009/3/layout/SnapshotPictureList"/>
    <dgm:cxn modelId="{B6CAD3F9-B712-45CA-B6D9-4647FD555607}" srcId="{A28505AE-3469-4E6B-8DA4-6FB9620A3881}" destId="{7D896EC8-B4B1-45EA-AC52-CC9EBDE1C4A5}" srcOrd="0" destOrd="0" parTransId="{A05582BC-BD26-41EC-A94A-EDF7525C2516}" sibTransId="{5B27C251-8061-48AF-A8B3-32C433BAE6BC}"/>
    <dgm:cxn modelId="{7F4EB8E3-DC1B-4869-AF94-607270286AEA}" srcId="{A28505AE-3469-4E6B-8DA4-6FB9620A3881}" destId="{4B053836-0E58-4B74-8044-7622A45BE0E5}" srcOrd="1" destOrd="0" parTransId="{C6643F93-97F3-4E47-B2B0-ABEFEE8FF4EB}" sibTransId="{6F1F5652-37A2-4B9D-B265-1E39CFF289F4}"/>
    <dgm:cxn modelId="{C8F1992B-C97B-4800-A9F4-1E9BBA005D09}" type="presParOf" srcId="{05AE6B20-9E65-46A5-9075-D3C078764522}" destId="{0B4FF1BE-9EAD-457B-9E65-72779DCF2151}" srcOrd="0" destOrd="0" presId="urn:microsoft.com/office/officeart/2009/3/layout/SnapshotPictureList"/>
    <dgm:cxn modelId="{6C3F3921-F10F-4315-B538-C65C06710CFA}" type="presParOf" srcId="{0B4FF1BE-9EAD-457B-9E65-72779DCF2151}" destId="{70483036-EA52-4248-A80D-55C66CE1DF06}" srcOrd="0" destOrd="0" presId="urn:microsoft.com/office/officeart/2009/3/layout/SnapshotPictureList"/>
    <dgm:cxn modelId="{18CC29CD-4C53-4AD6-A3D9-559DE8D3109E}" type="presParOf" srcId="{0B4FF1BE-9EAD-457B-9E65-72779DCF2151}" destId="{6E62E94F-01C7-4BD7-8FD5-9CC5B9B6DDBD}" srcOrd="1" destOrd="0" presId="urn:microsoft.com/office/officeart/2009/3/layout/SnapshotPictureList"/>
    <dgm:cxn modelId="{3F9507B9-4B45-4191-A370-2BDFCD6E68D2}" type="presParOf" srcId="{0B4FF1BE-9EAD-457B-9E65-72779DCF2151}" destId="{3710B5AD-1CD2-4A80-8891-7567106FAABB}" srcOrd="2" destOrd="0" presId="urn:microsoft.com/office/officeart/2009/3/layout/SnapshotPictureList"/>
    <dgm:cxn modelId="{4F33B8AF-BEEF-414C-9E2C-B58565DF92D3}" type="presParOf" srcId="{0B4FF1BE-9EAD-457B-9E65-72779DCF2151}" destId="{A027F2A9-EB40-4C5E-A56B-EE0F217F8941}" srcOrd="3" destOrd="0" presId="urn:microsoft.com/office/officeart/2009/3/layout/SnapshotPictureList"/>
    <dgm:cxn modelId="{65C0C7FF-9F4E-4C34-A583-F1DB5FB4C251}" type="presParOf" srcId="{0B4FF1BE-9EAD-457B-9E65-72779DCF2151}" destId="{B556E64F-B0C2-4FA8-8A93-DED4DC12E8C4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DD998D-4B6F-412C-A750-A717DAF86A7F}" type="doc">
      <dgm:prSet loTypeId="urn:microsoft.com/office/officeart/2005/8/layout/process2" loCatId="process" qsTypeId="urn:microsoft.com/office/officeart/2005/8/quickstyle/3d2" qsCatId="3D" csTypeId="urn:microsoft.com/office/officeart/2005/8/colors/accent1_2" csCatId="accent1" phldr="1"/>
      <dgm:spPr/>
    </dgm:pt>
    <dgm:pt modelId="{42872447-8C07-4C9F-BF41-B8FC33FE03C6}">
      <dgm:prSet phldrT="[Текст]" custT="1"/>
      <dgm:spPr/>
      <dgm:t>
        <a:bodyPr/>
        <a:lstStyle/>
        <a:p>
          <a:r>
            <a:rPr lang="ru-RU" sz="1500" baseline="0" dirty="0" smtClean="0"/>
            <a:t>под опекой </a:t>
          </a:r>
          <a:r>
            <a:rPr lang="en-US" sz="1500" baseline="0" dirty="0" smtClean="0"/>
            <a:t>SOS</a:t>
          </a:r>
          <a:r>
            <a:rPr lang="ru-RU" sz="1500" baseline="0" dirty="0" smtClean="0"/>
            <a:t> - </a:t>
          </a:r>
          <a:r>
            <a:rPr lang="ru-RU" sz="1500" b="1" baseline="0" dirty="0" smtClean="0"/>
            <a:t>294</a:t>
          </a:r>
          <a:endParaRPr lang="ru-RU" sz="1500" b="1" baseline="0" dirty="0"/>
        </a:p>
      </dgm:t>
    </dgm:pt>
    <dgm:pt modelId="{76A0A290-552E-4CA5-B275-166463505FB3}" type="parTrans" cxnId="{A8C3817A-BD33-4A49-BD1A-AD858593D566}">
      <dgm:prSet/>
      <dgm:spPr/>
      <dgm:t>
        <a:bodyPr/>
        <a:lstStyle/>
        <a:p>
          <a:endParaRPr lang="ru-RU"/>
        </a:p>
      </dgm:t>
    </dgm:pt>
    <dgm:pt modelId="{7129D93B-7827-4C52-BC0B-C171265258FD}" type="sibTrans" cxnId="{A8C3817A-BD33-4A49-BD1A-AD858593D566}">
      <dgm:prSet/>
      <dgm:spPr/>
      <dgm:t>
        <a:bodyPr/>
        <a:lstStyle/>
        <a:p>
          <a:endParaRPr lang="ru-RU"/>
        </a:p>
      </dgm:t>
    </dgm:pt>
    <dgm:pt modelId="{AA4D2F67-F4DD-431B-9B19-C37108B7E332}">
      <dgm:prSet phldrT="[Текст]" custT="1"/>
      <dgm:spPr/>
      <dgm:t>
        <a:bodyPr/>
        <a:lstStyle/>
        <a:p>
          <a:r>
            <a:rPr lang="ru-RU" sz="1500" baseline="0" dirty="0" err="1" smtClean="0"/>
            <a:t>Ойын</a:t>
          </a:r>
          <a:r>
            <a:rPr lang="ru-RU" sz="1500" baseline="0" dirty="0" smtClean="0"/>
            <a:t> </a:t>
          </a:r>
          <a:r>
            <a:rPr lang="en-US" sz="1500" baseline="0" dirty="0" smtClean="0"/>
            <a:t>Bus</a:t>
          </a:r>
          <a:r>
            <a:rPr lang="ru-RU" sz="1500" baseline="0" dirty="0" smtClean="0"/>
            <a:t> - </a:t>
          </a:r>
          <a:r>
            <a:rPr lang="ru-RU" sz="1500" b="1" baseline="0" dirty="0" smtClean="0"/>
            <a:t>2334</a:t>
          </a:r>
          <a:endParaRPr lang="ru-RU" sz="1500" b="1" baseline="0" dirty="0"/>
        </a:p>
      </dgm:t>
    </dgm:pt>
    <dgm:pt modelId="{6467901D-2033-4FBB-A51F-7730FDFC4982}" type="parTrans" cxnId="{0B49F882-5FF5-4824-BDF9-2E2F724C2667}">
      <dgm:prSet/>
      <dgm:spPr/>
      <dgm:t>
        <a:bodyPr/>
        <a:lstStyle/>
        <a:p>
          <a:endParaRPr lang="ru-RU"/>
        </a:p>
      </dgm:t>
    </dgm:pt>
    <dgm:pt modelId="{7B5ECE77-666E-4B35-A20B-49A0AA45A58C}" type="sibTrans" cxnId="{0B49F882-5FF5-4824-BDF9-2E2F724C2667}">
      <dgm:prSet/>
      <dgm:spPr/>
      <dgm:t>
        <a:bodyPr/>
        <a:lstStyle/>
        <a:p>
          <a:endParaRPr lang="ru-RU"/>
        </a:p>
      </dgm:t>
    </dgm:pt>
    <dgm:pt modelId="{9B818A08-008B-4310-BEC6-8703DA30F8EA}">
      <dgm:prSet phldrT="[Текст]" custT="1"/>
      <dgm:spPr/>
      <dgm:t>
        <a:bodyPr/>
        <a:lstStyle/>
        <a:p>
          <a:r>
            <a:rPr lang="ru-RU" sz="1200" b="1" dirty="0" smtClean="0"/>
            <a:t>Всего </a:t>
          </a:r>
          <a:r>
            <a:rPr lang="ru-RU" sz="1500" b="1" baseline="0" dirty="0" smtClean="0"/>
            <a:t>3316 </a:t>
          </a:r>
          <a:r>
            <a:rPr lang="ru-RU" sz="1200" b="1" dirty="0" smtClean="0"/>
            <a:t>детей</a:t>
          </a:r>
          <a:endParaRPr lang="ru-RU" sz="1200" b="1" baseline="0" dirty="0"/>
        </a:p>
      </dgm:t>
    </dgm:pt>
    <dgm:pt modelId="{242DB1AC-405A-42EE-8902-494F28B38BB6}" type="parTrans" cxnId="{48373AA3-771A-43D3-A9D7-28CCFDA84360}">
      <dgm:prSet/>
      <dgm:spPr/>
      <dgm:t>
        <a:bodyPr/>
        <a:lstStyle/>
        <a:p>
          <a:endParaRPr lang="ru-RU"/>
        </a:p>
      </dgm:t>
    </dgm:pt>
    <dgm:pt modelId="{75E269BC-61DF-4170-9B73-E385B4E34C14}" type="sibTrans" cxnId="{48373AA3-771A-43D3-A9D7-28CCFDA84360}">
      <dgm:prSet/>
      <dgm:spPr/>
      <dgm:t>
        <a:bodyPr/>
        <a:lstStyle/>
        <a:p>
          <a:endParaRPr lang="ru-RU"/>
        </a:p>
      </dgm:t>
    </dgm:pt>
    <dgm:pt modelId="{F4DF62A3-465A-4D39-82D9-C63662C0A7F6}">
      <dgm:prSet phldrT="[Текст]" custT="1"/>
      <dgm:spPr/>
      <dgm:t>
        <a:bodyPr/>
        <a:lstStyle/>
        <a:p>
          <a:r>
            <a:rPr lang="ru-RU" sz="1500" baseline="0" dirty="0" smtClean="0"/>
            <a:t>в родных семьях - </a:t>
          </a:r>
          <a:r>
            <a:rPr lang="ru-RU" sz="1500" b="1" baseline="0" dirty="0" smtClean="0"/>
            <a:t>688</a:t>
          </a:r>
          <a:endParaRPr lang="ru-RU" sz="1500" baseline="0" dirty="0"/>
        </a:p>
      </dgm:t>
    </dgm:pt>
    <dgm:pt modelId="{08FBD2DF-0165-4F36-94F2-91CDFF40BF9E}" type="parTrans" cxnId="{8052DC45-953E-4CB0-89FB-BCF461407EC7}">
      <dgm:prSet/>
      <dgm:spPr/>
      <dgm:t>
        <a:bodyPr/>
        <a:lstStyle/>
        <a:p>
          <a:endParaRPr lang="ru-RU"/>
        </a:p>
      </dgm:t>
    </dgm:pt>
    <dgm:pt modelId="{BA4362DB-0A1B-4824-B79B-E3B162CFE534}" type="sibTrans" cxnId="{8052DC45-953E-4CB0-89FB-BCF461407EC7}">
      <dgm:prSet/>
      <dgm:spPr/>
      <dgm:t>
        <a:bodyPr/>
        <a:lstStyle/>
        <a:p>
          <a:endParaRPr lang="ru-RU"/>
        </a:p>
      </dgm:t>
    </dgm:pt>
    <dgm:pt modelId="{E0F6FAC9-B4E3-454B-A136-B3E517BDA456}" type="pres">
      <dgm:prSet presAssocID="{B5DD998D-4B6F-412C-A750-A717DAF86A7F}" presName="linearFlow" presStyleCnt="0">
        <dgm:presLayoutVars>
          <dgm:resizeHandles val="exact"/>
        </dgm:presLayoutVars>
      </dgm:prSet>
      <dgm:spPr/>
    </dgm:pt>
    <dgm:pt modelId="{8BC318DA-C6A4-4E31-9B43-0EF461083BF3}" type="pres">
      <dgm:prSet presAssocID="{42872447-8C07-4C9F-BF41-B8FC33FE03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FEE30-A0C3-4467-A9F4-7FC325637510}" type="pres">
      <dgm:prSet presAssocID="{7129D93B-7827-4C52-BC0B-C171265258F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85ACD403-86BC-4FC3-901C-68406939A332}" type="pres">
      <dgm:prSet presAssocID="{7129D93B-7827-4C52-BC0B-C171265258F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A97E4546-4E83-40CA-87DB-85F798A2C7A8}" type="pres">
      <dgm:prSet presAssocID="{F4DF62A3-465A-4D39-82D9-C63662C0A7F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A0EAA-51DB-418C-9470-CF7DDE3DC187}" type="pres">
      <dgm:prSet presAssocID="{BA4362DB-0A1B-4824-B79B-E3B162CFE534}" presName="sibTrans" presStyleLbl="sibTrans2D1" presStyleIdx="1" presStyleCnt="3"/>
      <dgm:spPr/>
      <dgm:t>
        <a:bodyPr/>
        <a:lstStyle/>
        <a:p>
          <a:endParaRPr lang="ru-RU"/>
        </a:p>
      </dgm:t>
    </dgm:pt>
    <dgm:pt modelId="{FE8E71F3-46E0-44DF-921B-6DC1BAEEF89B}" type="pres">
      <dgm:prSet presAssocID="{BA4362DB-0A1B-4824-B79B-E3B162CFE53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A3E83921-85C5-4DEB-83BA-77B304C7F7C4}" type="pres">
      <dgm:prSet presAssocID="{AA4D2F67-F4DD-431B-9B19-C37108B7E33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711EA-2006-47BA-AFC7-D41B2B645C5B}" type="pres">
      <dgm:prSet presAssocID="{7B5ECE77-666E-4B35-A20B-49A0AA45A58C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C034C66-2A96-44F1-AC70-6BF5266F1644}" type="pres">
      <dgm:prSet presAssocID="{7B5ECE77-666E-4B35-A20B-49A0AA45A58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519CBE2-5667-4109-ABDF-0D6DC169C19C}" type="pres">
      <dgm:prSet presAssocID="{9B818A08-008B-4310-BEC6-8703DA30F8E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0586AB-4912-4C08-850E-47B5CA3661A7}" type="presOf" srcId="{7B5ECE77-666E-4B35-A20B-49A0AA45A58C}" destId="{0C034C66-2A96-44F1-AC70-6BF5266F1644}" srcOrd="1" destOrd="0" presId="urn:microsoft.com/office/officeart/2005/8/layout/process2"/>
    <dgm:cxn modelId="{8052DC45-953E-4CB0-89FB-BCF461407EC7}" srcId="{B5DD998D-4B6F-412C-A750-A717DAF86A7F}" destId="{F4DF62A3-465A-4D39-82D9-C63662C0A7F6}" srcOrd="1" destOrd="0" parTransId="{08FBD2DF-0165-4F36-94F2-91CDFF40BF9E}" sibTransId="{BA4362DB-0A1B-4824-B79B-E3B162CFE534}"/>
    <dgm:cxn modelId="{0B49F882-5FF5-4824-BDF9-2E2F724C2667}" srcId="{B5DD998D-4B6F-412C-A750-A717DAF86A7F}" destId="{AA4D2F67-F4DD-431B-9B19-C37108B7E332}" srcOrd="2" destOrd="0" parTransId="{6467901D-2033-4FBB-A51F-7730FDFC4982}" sibTransId="{7B5ECE77-666E-4B35-A20B-49A0AA45A58C}"/>
    <dgm:cxn modelId="{A811315E-4985-4C1C-AE30-30BB2482EC6D}" type="presOf" srcId="{42872447-8C07-4C9F-BF41-B8FC33FE03C6}" destId="{8BC318DA-C6A4-4E31-9B43-0EF461083BF3}" srcOrd="0" destOrd="0" presId="urn:microsoft.com/office/officeart/2005/8/layout/process2"/>
    <dgm:cxn modelId="{B09241F2-ADF6-4423-B056-249DAA588184}" type="presOf" srcId="{BA4362DB-0A1B-4824-B79B-E3B162CFE534}" destId="{F3AA0EAA-51DB-418C-9470-CF7DDE3DC187}" srcOrd="0" destOrd="0" presId="urn:microsoft.com/office/officeart/2005/8/layout/process2"/>
    <dgm:cxn modelId="{0881EBA6-1C5A-4939-93A1-1DEC0483CF23}" type="presOf" srcId="{B5DD998D-4B6F-412C-A750-A717DAF86A7F}" destId="{E0F6FAC9-B4E3-454B-A136-B3E517BDA456}" srcOrd="0" destOrd="0" presId="urn:microsoft.com/office/officeart/2005/8/layout/process2"/>
    <dgm:cxn modelId="{FE52AB5A-FD68-46E4-BD20-BEEA0161A657}" type="presOf" srcId="{BA4362DB-0A1B-4824-B79B-E3B162CFE534}" destId="{FE8E71F3-46E0-44DF-921B-6DC1BAEEF89B}" srcOrd="1" destOrd="0" presId="urn:microsoft.com/office/officeart/2005/8/layout/process2"/>
    <dgm:cxn modelId="{9444A540-CC0B-47C4-AE76-EF3DB6380403}" type="presOf" srcId="{7129D93B-7827-4C52-BC0B-C171265258FD}" destId="{85ACD403-86BC-4FC3-901C-68406939A332}" srcOrd="1" destOrd="0" presId="urn:microsoft.com/office/officeart/2005/8/layout/process2"/>
    <dgm:cxn modelId="{8DB58C17-E0BE-454C-9519-370E52973FB8}" type="presOf" srcId="{F4DF62A3-465A-4D39-82D9-C63662C0A7F6}" destId="{A97E4546-4E83-40CA-87DB-85F798A2C7A8}" srcOrd="0" destOrd="0" presId="urn:microsoft.com/office/officeart/2005/8/layout/process2"/>
    <dgm:cxn modelId="{E16C9CA0-82C2-4B9B-89FE-56C2D8DF80AE}" type="presOf" srcId="{7129D93B-7827-4C52-BC0B-C171265258FD}" destId="{03EFEE30-A0C3-4467-A9F4-7FC325637510}" srcOrd="0" destOrd="0" presId="urn:microsoft.com/office/officeart/2005/8/layout/process2"/>
    <dgm:cxn modelId="{8BACCA53-CEC5-409B-AE59-42B141AF028F}" type="presOf" srcId="{AA4D2F67-F4DD-431B-9B19-C37108B7E332}" destId="{A3E83921-85C5-4DEB-83BA-77B304C7F7C4}" srcOrd="0" destOrd="0" presId="urn:microsoft.com/office/officeart/2005/8/layout/process2"/>
    <dgm:cxn modelId="{A8C3817A-BD33-4A49-BD1A-AD858593D566}" srcId="{B5DD998D-4B6F-412C-A750-A717DAF86A7F}" destId="{42872447-8C07-4C9F-BF41-B8FC33FE03C6}" srcOrd="0" destOrd="0" parTransId="{76A0A290-552E-4CA5-B275-166463505FB3}" sibTransId="{7129D93B-7827-4C52-BC0B-C171265258FD}"/>
    <dgm:cxn modelId="{0971BA1B-063C-4AE5-BC7D-B16A4420622B}" type="presOf" srcId="{9B818A08-008B-4310-BEC6-8703DA30F8EA}" destId="{D519CBE2-5667-4109-ABDF-0D6DC169C19C}" srcOrd="0" destOrd="0" presId="urn:microsoft.com/office/officeart/2005/8/layout/process2"/>
    <dgm:cxn modelId="{48373AA3-771A-43D3-A9D7-28CCFDA84360}" srcId="{B5DD998D-4B6F-412C-A750-A717DAF86A7F}" destId="{9B818A08-008B-4310-BEC6-8703DA30F8EA}" srcOrd="3" destOrd="0" parTransId="{242DB1AC-405A-42EE-8902-494F28B38BB6}" sibTransId="{75E269BC-61DF-4170-9B73-E385B4E34C14}"/>
    <dgm:cxn modelId="{4BB81E09-9092-4294-9E4B-9A3872D5EB8B}" type="presOf" srcId="{7B5ECE77-666E-4B35-A20B-49A0AA45A58C}" destId="{0D9711EA-2006-47BA-AFC7-D41B2B645C5B}" srcOrd="0" destOrd="0" presId="urn:microsoft.com/office/officeart/2005/8/layout/process2"/>
    <dgm:cxn modelId="{C0F69D44-750C-4A00-AFFD-C8E989DEDE13}" type="presParOf" srcId="{E0F6FAC9-B4E3-454B-A136-B3E517BDA456}" destId="{8BC318DA-C6A4-4E31-9B43-0EF461083BF3}" srcOrd="0" destOrd="0" presId="urn:microsoft.com/office/officeart/2005/8/layout/process2"/>
    <dgm:cxn modelId="{CB01AE17-EEE9-42DE-AA94-99A26BBAD902}" type="presParOf" srcId="{E0F6FAC9-B4E3-454B-A136-B3E517BDA456}" destId="{03EFEE30-A0C3-4467-A9F4-7FC325637510}" srcOrd="1" destOrd="0" presId="urn:microsoft.com/office/officeart/2005/8/layout/process2"/>
    <dgm:cxn modelId="{7BC0A09E-B900-4A2F-9820-96FF9195B5C5}" type="presParOf" srcId="{03EFEE30-A0C3-4467-A9F4-7FC325637510}" destId="{85ACD403-86BC-4FC3-901C-68406939A332}" srcOrd="0" destOrd="0" presId="urn:microsoft.com/office/officeart/2005/8/layout/process2"/>
    <dgm:cxn modelId="{ACB659AD-9FD4-4D49-B2AA-799475D1B4EB}" type="presParOf" srcId="{E0F6FAC9-B4E3-454B-A136-B3E517BDA456}" destId="{A97E4546-4E83-40CA-87DB-85F798A2C7A8}" srcOrd="2" destOrd="0" presId="urn:microsoft.com/office/officeart/2005/8/layout/process2"/>
    <dgm:cxn modelId="{84B26D76-35A9-48A9-8640-55C19E33D5B8}" type="presParOf" srcId="{E0F6FAC9-B4E3-454B-A136-B3E517BDA456}" destId="{F3AA0EAA-51DB-418C-9470-CF7DDE3DC187}" srcOrd="3" destOrd="0" presId="urn:microsoft.com/office/officeart/2005/8/layout/process2"/>
    <dgm:cxn modelId="{76F86D88-CDA0-46E4-B82C-0A36EA873B60}" type="presParOf" srcId="{F3AA0EAA-51DB-418C-9470-CF7DDE3DC187}" destId="{FE8E71F3-46E0-44DF-921B-6DC1BAEEF89B}" srcOrd="0" destOrd="0" presId="urn:microsoft.com/office/officeart/2005/8/layout/process2"/>
    <dgm:cxn modelId="{A4ADD70D-691A-41B0-9590-C8A178BD5131}" type="presParOf" srcId="{E0F6FAC9-B4E3-454B-A136-B3E517BDA456}" destId="{A3E83921-85C5-4DEB-83BA-77B304C7F7C4}" srcOrd="4" destOrd="0" presId="urn:microsoft.com/office/officeart/2005/8/layout/process2"/>
    <dgm:cxn modelId="{70B5B2EC-8BE5-469E-981D-53DB89D6FEFA}" type="presParOf" srcId="{E0F6FAC9-B4E3-454B-A136-B3E517BDA456}" destId="{0D9711EA-2006-47BA-AFC7-D41B2B645C5B}" srcOrd="5" destOrd="0" presId="urn:microsoft.com/office/officeart/2005/8/layout/process2"/>
    <dgm:cxn modelId="{9FF17891-DF3A-42F3-92DA-6F96B4BF23CA}" type="presParOf" srcId="{0D9711EA-2006-47BA-AFC7-D41B2B645C5B}" destId="{0C034C66-2A96-44F1-AC70-6BF5266F1644}" srcOrd="0" destOrd="0" presId="urn:microsoft.com/office/officeart/2005/8/layout/process2"/>
    <dgm:cxn modelId="{06E9540B-2AE6-4445-9477-4E283BE4F4EE}" type="presParOf" srcId="{E0F6FAC9-B4E3-454B-A136-B3E517BDA456}" destId="{D519CBE2-5667-4109-ABDF-0D6DC169C19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AC4FCE-7E1D-407D-89AE-95176C3E59BD}" type="doc">
      <dgm:prSet loTypeId="urn:microsoft.com/office/officeart/2009/layout/ReverseList" loCatId="relationship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A25221-EA9E-4427-916A-13E0A2835E12}">
      <dgm:prSet custT="1"/>
      <dgm:spPr/>
      <dgm:t>
        <a:bodyPr vert="vert270"/>
        <a:lstStyle/>
        <a:p>
          <a:pPr algn="ctr" rtl="0"/>
          <a:r>
            <a:rPr lang="ru-RU" sz="2000" baseline="0" dirty="0" smtClean="0"/>
            <a:t>альтернативные формы семейного устройства  </a:t>
          </a:r>
          <a:endParaRPr lang="ru-RU" sz="2000" baseline="0" dirty="0"/>
        </a:p>
      </dgm:t>
    </dgm:pt>
    <dgm:pt modelId="{47D8CD9C-2854-444E-B1B8-EF507DE75045}" type="parTrans" cxnId="{1B4A4D6C-0326-46EC-9EF0-1855D52830CF}">
      <dgm:prSet/>
      <dgm:spPr/>
      <dgm:t>
        <a:bodyPr/>
        <a:lstStyle/>
        <a:p>
          <a:endParaRPr lang="ru-RU"/>
        </a:p>
      </dgm:t>
    </dgm:pt>
    <dgm:pt modelId="{61DAB8AB-B42A-4E21-8D8E-59673662FE2B}" type="sibTrans" cxnId="{1B4A4D6C-0326-46EC-9EF0-1855D52830CF}">
      <dgm:prSet/>
      <dgm:spPr/>
      <dgm:t>
        <a:bodyPr/>
        <a:lstStyle/>
        <a:p>
          <a:endParaRPr lang="ru-RU"/>
        </a:p>
      </dgm:t>
    </dgm:pt>
    <dgm:pt modelId="{ACD5F46F-A028-488B-AD3C-B75815188C79}">
      <dgm:prSet custT="1"/>
      <dgm:spPr/>
      <dgm:t>
        <a:bodyPr vert="vert270"/>
        <a:lstStyle/>
        <a:p>
          <a:pPr algn="ctr" rtl="0"/>
          <a:r>
            <a:rPr lang="ru-RU" sz="2000" baseline="0" dirty="0" smtClean="0"/>
            <a:t>профилактика социального сиротства</a:t>
          </a:r>
          <a:endParaRPr lang="ru-RU" sz="2000" baseline="0" dirty="0"/>
        </a:p>
      </dgm:t>
    </dgm:pt>
    <dgm:pt modelId="{EF0F3AB8-C856-4453-B773-9F674CBE32E0}" type="parTrans" cxnId="{E6BAADFC-4FB6-470E-8089-401566EE6A8D}">
      <dgm:prSet/>
      <dgm:spPr/>
      <dgm:t>
        <a:bodyPr/>
        <a:lstStyle/>
        <a:p>
          <a:endParaRPr lang="ru-RU"/>
        </a:p>
      </dgm:t>
    </dgm:pt>
    <dgm:pt modelId="{D01799A9-B904-498D-8409-6E984AD48CE9}" type="sibTrans" cxnId="{E6BAADFC-4FB6-470E-8089-401566EE6A8D}">
      <dgm:prSet/>
      <dgm:spPr/>
      <dgm:t>
        <a:bodyPr/>
        <a:lstStyle/>
        <a:p>
          <a:endParaRPr lang="ru-RU"/>
        </a:p>
      </dgm:t>
    </dgm:pt>
    <dgm:pt modelId="{D8D52E9D-1CFA-403D-9D0E-5FBA87C54F99}" type="pres">
      <dgm:prSet presAssocID="{27AC4FCE-7E1D-407D-89AE-95176C3E59BD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BFB0A62-9A82-4122-8CB2-470D6171CCC9}" type="pres">
      <dgm:prSet presAssocID="{27AC4FCE-7E1D-407D-89AE-95176C3E59BD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CCFC2-EDB2-49E1-BAC7-440C0BD3202E}" type="pres">
      <dgm:prSet presAssocID="{27AC4FCE-7E1D-407D-89AE-95176C3E59BD}" presName="LeftNode" presStyleLbl="bgImgPlace1" presStyleIdx="0" presStyleCnt="2" custScaleY="82136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32FB126F-0266-4C73-9CA8-56E66964A628}" type="pres">
      <dgm:prSet presAssocID="{27AC4FCE-7E1D-407D-89AE-95176C3E59BD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42D6A-291D-46A9-953A-E38D1FA71A5C}" type="pres">
      <dgm:prSet presAssocID="{27AC4FCE-7E1D-407D-89AE-95176C3E59BD}" presName="RightNode" presStyleLbl="bgImgPlace1" presStyleIdx="1" presStyleCnt="2" custScaleY="82137" custLinFactNeighborY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6826EFA-88B0-4D4A-91FE-849766DA33E6}" type="pres">
      <dgm:prSet presAssocID="{27AC4FCE-7E1D-407D-89AE-95176C3E59BD}" presName="TopArrow" presStyleLbl="node1" presStyleIdx="0" presStyleCnt="2" custLinFactNeighborY="17782"/>
      <dgm:spPr/>
    </dgm:pt>
    <dgm:pt modelId="{C8DDA0F9-1EF4-4FC5-849B-DD2C13EFFE74}" type="pres">
      <dgm:prSet presAssocID="{27AC4FCE-7E1D-407D-89AE-95176C3E59BD}" presName="BottomArrow" presStyleLbl="node1" presStyleIdx="1" presStyleCnt="2" custLinFactNeighborY="-12552"/>
      <dgm:spPr/>
    </dgm:pt>
  </dgm:ptLst>
  <dgm:cxnLst>
    <dgm:cxn modelId="{55E1F670-FC07-4417-AE0B-B8DD0EA454CD}" type="presOf" srcId="{ACD5F46F-A028-488B-AD3C-B75815188C79}" destId="{32FB126F-0266-4C73-9CA8-56E66964A628}" srcOrd="0" destOrd="0" presId="urn:microsoft.com/office/officeart/2009/layout/ReverseList"/>
    <dgm:cxn modelId="{AD8C2791-7CD2-49CB-BE8F-2D8497D0F0DE}" type="presOf" srcId="{4FA25221-EA9E-4427-916A-13E0A2835E12}" destId="{CC8CCFC2-EDB2-49E1-BAC7-440C0BD3202E}" srcOrd="1" destOrd="0" presId="urn:microsoft.com/office/officeart/2009/layout/ReverseList"/>
    <dgm:cxn modelId="{0BFB8DC5-66F1-4E11-964F-4F13200FB126}" type="presOf" srcId="{27AC4FCE-7E1D-407D-89AE-95176C3E59BD}" destId="{D8D52E9D-1CFA-403D-9D0E-5FBA87C54F99}" srcOrd="0" destOrd="0" presId="urn:microsoft.com/office/officeart/2009/layout/ReverseList"/>
    <dgm:cxn modelId="{4C1D9F34-B265-4A28-9493-10AF7DDA2144}" type="presOf" srcId="{ACD5F46F-A028-488B-AD3C-B75815188C79}" destId="{51C42D6A-291D-46A9-953A-E38D1FA71A5C}" srcOrd="1" destOrd="0" presId="urn:microsoft.com/office/officeart/2009/layout/ReverseList"/>
    <dgm:cxn modelId="{E6BAADFC-4FB6-470E-8089-401566EE6A8D}" srcId="{27AC4FCE-7E1D-407D-89AE-95176C3E59BD}" destId="{ACD5F46F-A028-488B-AD3C-B75815188C79}" srcOrd="1" destOrd="0" parTransId="{EF0F3AB8-C856-4453-B773-9F674CBE32E0}" sibTransId="{D01799A9-B904-498D-8409-6E984AD48CE9}"/>
    <dgm:cxn modelId="{FAB77261-0E55-49C2-A08B-13E241B393E2}" type="presOf" srcId="{4FA25221-EA9E-4427-916A-13E0A2835E12}" destId="{DBFB0A62-9A82-4122-8CB2-470D6171CCC9}" srcOrd="0" destOrd="0" presId="urn:microsoft.com/office/officeart/2009/layout/ReverseList"/>
    <dgm:cxn modelId="{1B4A4D6C-0326-46EC-9EF0-1855D52830CF}" srcId="{27AC4FCE-7E1D-407D-89AE-95176C3E59BD}" destId="{4FA25221-EA9E-4427-916A-13E0A2835E12}" srcOrd="0" destOrd="0" parTransId="{47D8CD9C-2854-444E-B1B8-EF507DE75045}" sibTransId="{61DAB8AB-B42A-4E21-8D8E-59673662FE2B}"/>
    <dgm:cxn modelId="{7CF54117-467A-499B-9ED0-64B6D2588B59}" type="presParOf" srcId="{D8D52E9D-1CFA-403D-9D0E-5FBA87C54F99}" destId="{DBFB0A62-9A82-4122-8CB2-470D6171CCC9}" srcOrd="0" destOrd="0" presId="urn:microsoft.com/office/officeart/2009/layout/ReverseList"/>
    <dgm:cxn modelId="{ACE11D52-8100-48CE-A486-F8F37CFBA31D}" type="presParOf" srcId="{D8D52E9D-1CFA-403D-9D0E-5FBA87C54F99}" destId="{CC8CCFC2-EDB2-49E1-BAC7-440C0BD3202E}" srcOrd="1" destOrd="0" presId="urn:microsoft.com/office/officeart/2009/layout/ReverseList"/>
    <dgm:cxn modelId="{B4FEAA29-4547-4F93-A337-C40A2B4B5435}" type="presParOf" srcId="{D8D52E9D-1CFA-403D-9D0E-5FBA87C54F99}" destId="{32FB126F-0266-4C73-9CA8-56E66964A628}" srcOrd="2" destOrd="0" presId="urn:microsoft.com/office/officeart/2009/layout/ReverseList"/>
    <dgm:cxn modelId="{E5903958-41C2-4B58-96D2-AFA3C2036C95}" type="presParOf" srcId="{D8D52E9D-1CFA-403D-9D0E-5FBA87C54F99}" destId="{51C42D6A-291D-46A9-953A-E38D1FA71A5C}" srcOrd="3" destOrd="0" presId="urn:microsoft.com/office/officeart/2009/layout/ReverseList"/>
    <dgm:cxn modelId="{E9B5D037-EC83-4CA3-9A55-AED4BED2A07F}" type="presParOf" srcId="{D8D52E9D-1CFA-403D-9D0E-5FBA87C54F99}" destId="{26826EFA-88B0-4D4A-91FE-849766DA33E6}" srcOrd="4" destOrd="0" presId="urn:microsoft.com/office/officeart/2009/layout/ReverseList"/>
    <dgm:cxn modelId="{8AF96CCE-6A3F-4561-A829-8632C3C031A9}" type="presParOf" srcId="{D8D52E9D-1CFA-403D-9D0E-5FBA87C54F99}" destId="{C8DDA0F9-1EF4-4FC5-849B-DD2C13EFFE74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3F8395-072B-4F3C-9D3A-7005E557BDC5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F18847-CFB0-4312-AC28-3698A9DD0A4A}">
      <dgm:prSet phldrT="[Текст]" custT="1"/>
      <dgm:spPr/>
      <dgm:t>
        <a:bodyPr/>
        <a:lstStyle/>
        <a:p>
          <a:r>
            <a:rPr lang="ru-RU" sz="1800" b="1" baseline="0" dirty="0" smtClean="0"/>
            <a:t>Совет попечителей</a:t>
          </a:r>
          <a:endParaRPr lang="ru-RU" sz="1800" b="1" baseline="0" dirty="0"/>
        </a:p>
      </dgm:t>
    </dgm:pt>
    <dgm:pt modelId="{06522D10-97BC-42CA-AC3A-3EC83B201FA7}" type="parTrans" cxnId="{A267D0E2-9F48-42DE-854E-58037B1C2BED}">
      <dgm:prSet/>
      <dgm:spPr/>
      <dgm:t>
        <a:bodyPr/>
        <a:lstStyle/>
        <a:p>
          <a:endParaRPr lang="ru-RU"/>
        </a:p>
      </dgm:t>
    </dgm:pt>
    <dgm:pt modelId="{701FECCE-33C5-4011-8A4F-79BAE7908C58}" type="sibTrans" cxnId="{A267D0E2-9F48-42DE-854E-58037B1C2BED}">
      <dgm:prSet/>
      <dgm:spPr/>
      <dgm:t>
        <a:bodyPr/>
        <a:lstStyle/>
        <a:p>
          <a:endParaRPr lang="ru-RU"/>
        </a:p>
      </dgm:t>
    </dgm:pt>
    <dgm:pt modelId="{49A8BA34-6460-4546-9D66-7CF07B28DDE1}">
      <dgm:prSet phldrT="[Текст]" custT="1"/>
      <dgm:spPr/>
      <dgm:t>
        <a:bodyPr/>
        <a:lstStyle/>
        <a:p>
          <a:r>
            <a:rPr lang="ru-RU" sz="1500" b="1" baseline="0" dirty="0" smtClean="0"/>
            <a:t>Назарбаева Сара Алпысовна </a:t>
          </a:r>
          <a:r>
            <a:rPr lang="ru-RU" sz="1500" baseline="0" dirty="0" smtClean="0"/>
            <a:t> </a:t>
          </a:r>
          <a:endParaRPr lang="en-US" sz="1500" baseline="0" dirty="0" smtClean="0"/>
        </a:p>
        <a:p>
          <a:r>
            <a:rPr lang="ru-RU" sz="1500" baseline="0" dirty="0" smtClean="0"/>
            <a:t>Почетный </a:t>
          </a:r>
          <a:r>
            <a:rPr lang="ru-RU" sz="1500" baseline="0" dirty="0" smtClean="0"/>
            <a:t>Президент фонда "SOS Детские деревни Казахстана"</a:t>
          </a:r>
          <a:endParaRPr lang="ru-RU" sz="1500" baseline="0" dirty="0"/>
        </a:p>
      </dgm:t>
    </dgm:pt>
    <dgm:pt modelId="{0AFDCE83-9F0C-4405-B9F3-DE9F0378398B}" type="parTrans" cxnId="{ED86B825-8B3D-4088-9901-78B84CC827B4}">
      <dgm:prSet custT="1"/>
      <dgm:spPr/>
      <dgm:t>
        <a:bodyPr/>
        <a:lstStyle/>
        <a:p>
          <a:endParaRPr lang="ru-RU" sz="1500" baseline="0"/>
        </a:p>
      </dgm:t>
    </dgm:pt>
    <dgm:pt modelId="{952C607B-D6EB-4C12-9C19-1A2FB1D40F29}" type="sibTrans" cxnId="{ED86B825-8B3D-4088-9901-78B84CC827B4}">
      <dgm:prSet/>
      <dgm:spPr/>
      <dgm:t>
        <a:bodyPr/>
        <a:lstStyle/>
        <a:p>
          <a:endParaRPr lang="ru-RU"/>
        </a:p>
      </dgm:t>
    </dgm:pt>
    <dgm:pt modelId="{F1E5A5D2-7330-4247-B029-06A94998983E}">
      <dgm:prSet custT="1"/>
      <dgm:spPr/>
      <dgm:t>
        <a:bodyPr/>
        <a:lstStyle/>
        <a:p>
          <a:r>
            <a:rPr lang="ru-RU" sz="1500" b="1" baseline="0" dirty="0" smtClean="0"/>
            <a:t>Угур Зейналлы</a:t>
          </a:r>
          <a:r>
            <a:rPr lang="ru-RU" sz="1500" baseline="0" dirty="0" smtClean="0"/>
            <a:t> </a:t>
          </a:r>
          <a:endParaRPr lang="en-US" sz="1500" baseline="0" dirty="0" smtClean="0"/>
        </a:p>
        <a:p>
          <a:r>
            <a:rPr lang="ru-RU" sz="1500" baseline="0" dirty="0" smtClean="0"/>
            <a:t> </a:t>
          </a:r>
          <a:r>
            <a:rPr lang="ru-RU" sz="1500" baseline="0" dirty="0" smtClean="0"/>
            <a:t>Заместитель Регионального Директора «SOS Kinderdorf International»</a:t>
          </a:r>
          <a:endParaRPr lang="ru-RU" sz="1500" baseline="0" dirty="0"/>
        </a:p>
      </dgm:t>
    </dgm:pt>
    <dgm:pt modelId="{DB790859-FC6E-4B5C-80BB-2E63E787C3F0}" type="sibTrans" cxnId="{06F62ADC-3A43-4417-A7BC-56BBB3B1D3BF}">
      <dgm:prSet/>
      <dgm:spPr/>
      <dgm:t>
        <a:bodyPr/>
        <a:lstStyle/>
        <a:p>
          <a:endParaRPr lang="ru-RU"/>
        </a:p>
      </dgm:t>
    </dgm:pt>
    <dgm:pt modelId="{5E1F3E68-6EB3-45B7-9FEC-F303BE5D42DA}" type="parTrans" cxnId="{06F62ADC-3A43-4417-A7BC-56BBB3B1D3BF}">
      <dgm:prSet custT="1"/>
      <dgm:spPr/>
      <dgm:t>
        <a:bodyPr/>
        <a:lstStyle/>
        <a:p>
          <a:endParaRPr lang="ru-RU" sz="1500" baseline="0"/>
        </a:p>
      </dgm:t>
    </dgm:pt>
    <dgm:pt modelId="{9866C809-DC89-49BA-A7DF-81A2C37753EE}">
      <dgm:prSet custT="1"/>
      <dgm:spPr/>
      <dgm:t>
        <a:bodyPr/>
        <a:lstStyle/>
        <a:p>
          <a:r>
            <a:rPr lang="ru-RU" sz="1500" b="1" baseline="0" dirty="0" smtClean="0"/>
            <a:t>Седлар Зденко </a:t>
          </a:r>
          <a:endParaRPr lang="en-US" sz="1500" b="1" baseline="0" dirty="0" smtClean="0"/>
        </a:p>
        <a:p>
          <a:r>
            <a:rPr lang="ru-RU" sz="1500" baseline="0" dirty="0" smtClean="0"/>
            <a:t> </a:t>
          </a:r>
          <a:r>
            <a:rPr lang="ru-RU" sz="1500" baseline="0" dirty="0" smtClean="0"/>
            <a:t>Региональный директор «SOS Kinderdorf International»</a:t>
          </a:r>
          <a:endParaRPr lang="ru-RU" sz="1500" baseline="0" dirty="0"/>
        </a:p>
      </dgm:t>
    </dgm:pt>
    <dgm:pt modelId="{5FEEF0EA-41E0-4FBA-A634-AD181BA0C322}" type="sibTrans" cxnId="{91DDA4FE-5890-4FDD-BAC5-680C2A5ABA84}">
      <dgm:prSet/>
      <dgm:spPr/>
      <dgm:t>
        <a:bodyPr/>
        <a:lstStyle/>
        <a:p>
          <a:endParaRPr lang="ru-RU"/>
        </a:p>
      </dgm:t>
    </dgm:pt>
    <dgm:pt modelId="{102CC78B-155A-47CF-A240-F503FC432EB0}" type="parTrans" cxnId="{91DDA4FE-5890-4FDD-BAC5-680C2A5ABA84}">
      <dgm:prSet custT="1"/>
      <dgm:spPr/>
      <dgm:t>
        <a:bodyPr/>
        <a:lstStyle/>
        <a:p>
          <a:endParaRPr lang="ru-RU" sz="1500" baseline="0"/>
        </a:p>
      </dgm:t>
    </dgm:pt>
    <dgm:pt modelId="{A8F35F6E-3389-4D7C-899C-171DD3D023B2}">
      <dgm:prSet custT="1"/>
      <dgm:spPr/>
      <dgm:t>
        <a:bodyPr/>
        <a:lstStyle/>
        <a:p>
          <a:r>
            <a:rPr lang="ru-RU" sz="1500" b="1" baseline="0" dirty="0" smtClean="0"/>
            <a:t>Баталов Раимбек Анварович </a:t>
          </a:r>
          <a:endParaRPr lang="en-US" sz="1500" b="1" baseline="0" dirty="0" smtClean="0"/>
        </a:p>
        <a:p>
          <a:r>
            <a:rPr lang="ru-RU" sz="1500" baseline="0" dirty="0" smtClean="0"/>
            <a:t> </a:t>
          </a:r>
          <a:r>
            <a:rPr lang="ru-RU" sz="1500" baseline="0" dirty="0" smtClean="0"/>
            <a:t>Председатель Форума предпринимателей Казахстана</a:t>
          </a:r>
          <a:endParaRPr lang="ru-RU" sz="1500" baseline="0" dirty="0"/>
        </a:p>
      </dgm:t>
    </dgm:pt>
    <dgm:pt modelId="{C43DE0FD-5389-40CA-8E3A-E5C7E16F178E}" type="sibTrans" cxnId="{3D159259-8E8E-4099-BD62-739562D3B91A}">
      <dgm:prSet/>
      <dgm:spPr/>
      <dgm:t>
        <a:bodyPr/>
        <a:lstStyle/>
        <a:p>
          <a:endParaRPr lang="ru-RU"/>
        </a:p>
      </dgm:t>
    </dgm:pt>
    <dgm:pt modelId="{F22F0EB4-2BB9-4030-A44D-1FF9AC8BC860}" type="parTrans" cxnId="{3D159259-8E8E-4099-BD62-739562D3B91A}">
      <dgm:prSet custT="1"/>
      <dgm:spPr/>
      <dgm:t>
        <a:bodyPr/>
        <a:lstStyle/>
        <a:p>
          <a:endParaRPr lang="ru-RU" sz="1500" baseline="0"/>
        </a:p>
      </dgm:t>
    </dgm:pt>
    <dgm:pt modelId="{46732EB9-61FD-498D-AEA5-162D03DBDF52}">
      <dgm:prSet custT="1"/>
      <dgm:spPr/>
      <dgm:t>
        <a:bodyPr/>
        <a:lstStyle/>
        <a:p>
          <a:r>
            <a:rPr lang="ru-RU" sz="1400" b="1" baseline="0" dirty="0" smtClean="0"/>
            <a:t>Рахимжанов Амерхан Муратпекович </a:t>
          </a:r>
          <a:endParaRPr lang="en-US" sz="1400" baseline="0" dirty="0" smtClean="0"/>
        </a:p>
        <a:p>
          <a:r>
            <a:rPr lang="ru-RU" sz="1400" baseline="0" dirty="0" smtClean="0"/>
            <a:t> </a:t>
          </a:r>
          <a:r>
            <a:rPr lang="ru-RU" sz="1400" baseline="0" dirty="0" smtClean="0"/>
            <a:t>1-ый Заместитель Председателя Астанинского филиала НДП «Нур Отан»</a:t>
          </a:r>
          <a:endParaRPr lang="ru-RU" sz="1400" baseline="0" dirty="0"/>
        </a:p>
      </dgm:t>
    </dgm:pt>
    <dgm:pt modelId="{9422C0DE-0545-4D8D-AA77-C50041DA8AC2}" type="sibTrans" cxnId="{4DA9585A-DF78-40CD-A108-0828433FD944}">
      <dgm:prSet/>
      <dgm:spPr/>
      <dgm:t>
        <a:bodyPr/>
        <a:lstStyle/>
        <a:p>
          <a:endParaRPr lang="ru-RU"/>
        </a:p>
      </dgm:t>
    </dgm:pt>
    <dgm:pt modelId="{C5DCEA6B-43AA-4572-9355-B53BAEB0D9D1}" type="parTrans" cxnId="{4DA9585A-DF78-40CD-A108-0828433FD944}">
      <dgm:prSet custT="1"/>
      <dgm:spPr/>
      <dgm:t>
        <a:bodyPr/>
        <a:lstStyle/>
        <a:p>
          <a:endParaRPr lang="ru-RU" sz="1500" baseline="0"/>
        </a:p>
      </dgm:t>
    </dgm:pt>
    <dgm:pt modelId="{71F98A2C-50BF-47DF-99AD-85E567D97105}">
      <dgm:prSet custT="1"/>
      <dgm:spPr/>
      <dgm:t>
        <a:bodyPr/>
        <a:lstStyle/>
        <a:p>
          <a:r>
            <a:rPr lang="ru-RU" sz="1500" b="1" baseline="0" dirty="0" smtClean="0"/>
            <a:t>Сейдуманов Серик Турарович </a:t>
          </a:r>
          <a:endParaRPr lang="en-US" sz="1500" b="1" baseline="0" dirty="0" smtClean="0"/>
        </a:p>
        <a:p>
          <a:r>
            <a:rPr lang="ru-RU" sz="1500" baseline="0" dirty="0" smtClean="0"/>
            <a:t> </a:t>
          </a:r>
          <a:r>
            <a:rPr lang="ru-RU" sz="1500" baseline="0" dirty="0" smtClean="0"/>
            <a:t>Заместитель </a:t>
          </a:r>
          <a:r>
            <a:rPr lang="ru-RU" sz="1400" baseline="0" dirty="0" smtClean="0"/>
            <a:t>Акима</a:t>
          </a:r>
          <a:r>
            <a:rPr lang="ru-RU" sz="1500" baseline="0" dirty="0" smtClean="0"/>
            <a:t> г. Алматы</a:t>
          </a:r>
          <a:endParaRPr lang="ru-RU" sz="1500" baseline="0" dirty="0"/>
        </a:p>
      </dgm:t>
    </dgm:pt>
    <dgm:pt modelId="{A5F4526C-E58B-4FC5-A66F-BD01AD5A5A14}" type="sibTrans" cxnId="{3602837E-C3EE-4CB4-B153-D367262632F4}">
      <dgm:prSet/>
      <dgm:spPr/>
      <dgm:t>
        <a:bodyPr/>
        <a:lstStyle/>
        <a:p>
          <a:endParaRPr lang="ru-RU"/>
        </a:p>
      </dgm:t>
    </dgm:pt>
    <dgm:pt modelId="{3F26B541-8370-4BEC-8076-41C66A7895B0}" type="parTrans" cxnId="{3602837E-C3EE-4CB4-B153-D367262632F4}">
      <dgm:prSet custT="1"/>
      <dgm:spPr/>
      <dgm:t>
        <a:bodyPr/>
        <a:lstStyle/>
        <a:p>
          <a:endParaRPr lang="ru-RU" sz="1500" baseline="0"/>
        </a:p>
      </dgm:t>
    </dgm:pt>
    <dgm:pt modelId="{374F62BC-FEC7-4820-B1DA-A58F2400161D}">
      <dgm:prSet phldrT="[Текст]" custT="1"/>
      <dgm:spPr/>
      <dgm:t>
        <a:bodyPr/>
        <a:lstStyle/>
        <a:p>
          <a:r>
            <a:rPr lang="ru-RU" sz="1500" b="1" baseline="0" dirty="0" smtClean="0"/>
            <a:t>Шер Раиса </a:t>
          </a:r>
          <a:r>
            <a:rPr lang="ru-RU" sz="1500" b="1" baseline="0" dirty="0" smtClean="0"/>
            <a:t>Петровна</a:t>
          </a:r>
          <a:endParaRPr lang="en-US" sz="1500" b="1" baseline="0" dirty="0" smtClean="0"/>
        </a:p>
        <a:p>
          <a:r>
            <a:rPr lang="ru-RU" sz="1500" baseline="0" dirty="0" smtClean="0"/>
            <a:t>- </a:t>
          </a:r>
          <a:r>
            <a:rPr lang="ru-RU" sz="1500" baseline="0" dirty="0" smtClean="0"/>
            <a:t>Председатель Комитета по охране прав детей МОН РК</a:t>
          </a:r>
          <a:endParaRPr lang="ru-RU" sz="1500" baseline="0" dirty="0"/>
        </a:p>
      </dgm:t>
    </dgm:pt>
    <dgm:pt modelId="{12C9C38A-3035-4403-BFA4-D991FBFCB047}" type="sibTrans" cxnId="{1FBBB46B-0FEF-44BA-A647-C53F97124626}">
      <dgm:prSet/>
      <dgm:spPr/>
      <dgm:t>
        <a:bodyPr/>
        <a:lstStyle/>
        <a:p>
          <a:endParaRPr lang="ru-RU"/>
        </a:p>
      </dgm:t>
    </dgm:pt>
    <dgm:pt modelId="{D4BC0D53-B0B9-4895-BA94-8D9FBA182DA0}" type="parTrans" cxnId="{1FBBB46B-0FEF-44BA-A647-C53F97124626}">
      <dgm:prSet custT="1"/>
      <dgm:spPr/>
      <dgm:t>
        <a:bodyPr/>
        <a:lstStyle/>
        <a:p>
          <a:endParaRPr lang="ru-RU" sz="1500" baseline="0"/>
        </a:p>
      </dgm:t>
    </dgm:pt>
    <dgm:pt modelId="{30EE2867-887C-4F05-B064-AF1FE219472A}">
      <dgm:prSet phldrT="[Текст]" custT="1"/>
      <dgm:spPr/>
      <dgm:t>
        <a:bodyPr/>
        <a:lstStyle/>
        <a:p>
          <a:r>
            <a:rPr lang="ru-RU" sz="1400" b="1" baseline="0" dirty="0" smtClean="0"/>
            <a:t>Джарбусынова Мадина Бейнешевна </a:t>
          </a:r>
          <a:endParaRPr lang="en-US" sz="1400" b="1" baseline="0" dirty="0" smtClean="0"/>
        </a:p>
        <a:p>
          <a:r>
            <a:rPr lang="ru-RU" sz="1400" baseline="0" dirty="0" smtClean="0"/>
            <a:t> </a:t>
          </a:r>
          <a:r>
            <a:rPr lang="ru-RU" sz="1400" baseline="0" dirty="0" smtClean="0"/>
            <a:t>Председатель Совета Попечителей, Посол по особым поручениям МИД РК</a:t>
          </a:r>
          <a:endParaRPr lang="ru-RU" sz="1400" baseline="0" dirty="0"/>
        </a:p>
      </dgm:t>
    </dgm:pt>
    <dgm:pt modelId="{797EAB75-A126-4314-8F82-B31D88800C21}" type="sibTrans" cxnId="{A942D9B8-98A1-4256-BE64-E222E4B40177}">
      <dgm:prSet/>
      <dgm:spPr/>
      <dgm:t>
        <a:bodyPr/>
        <a:lstStyle/>
        <a:p>
          <a:endParaRPr lang="ru-RU"/>
        </a:p>
      </dgm:t>
    </dgm:pt>
    <dgm:pt modelId="{F9A03D21-B692-477C-BF73-BAA1DF8E24D0}" type="parTrans" cxnId="{A942D9B8-98A1-4256-BE64-E222E4B40177}">
      <dgm:prSet custT="1"/>
      <dgm:spPr/>
      <dgm:t>
        <a:bodyPr/>
        <a:lstStyle/>
        <a:p>
          <a:endParaRPr lang="ru-RU" sz="1500" baseline="0"/>
        </a:p>
      </dgm:t>
    </dgm:pt>
    <dgm:pt modelId="{FF1C9F1A-BECB-4ECA-B20C-B5A8DFD67C5D}">
      <dgm:prSet custT="1"/>
      <dgm:spPr/>
      <dgm:t>
        <a:bodyPr/>
        <a:lstStyle/>
        <a:p>
          <a:r>
            <a:rPr lang="ru-RU" sz="1500" b="1" baseline="0" dirty="0" smtClean="0"/>
            <a:t>Дженалаев Батырхан Ибрагимович </a:t>
          </a:r>
          <a:endParaRPr lang="en-US" sz="1500" b="1" baseline="0" dirty="0" smtClean="0"/>
        </a:p>
        <a:p>
          <a:r>
            <a:rPr lang="ru-RU" sz="1500" baseline="0" dirty="0" smtClean="0"/>
            <a:t> </a:t>
          </a:r>
          <a:r>
            <a:rPr lang="ru-RU" sz="1500" baseline="0" dirty="0" smtClean="0"/>
            <a:t>Национальный директор фонда</a:t>
          </a:r>
          <a:endParaRPr lang="ru-RU" sz="1500" baseline="0" dirty="0"/>
        </a:p>
      </dgm:t>
    </dgm:pt>
    <dgm:pt modelId="{7BCFCD33-AB97-461E-8EC4-2050942B4E62}" type="parTrans" cxnId="{E393A24D-DDC0-45F7-8D88-B136F606E502}">
      <dgm:prSet custT="1"/>
      <dgm:spPr/>
      <dgm:t>
        <a:bodyPr/>
        <a:lstStyle/>
        <a:p>
          <a:endParaRPr lang="ru-RU" sz="1500" baseline="0"/>
        </a:p>
      </dgm:t>
    </dgm:pt>
    <dgm:pt modelId="{3B3BD415-0978-4995-A5AF-BCD420CDA6DC}" type="sibTrans" cxnId="{E393A24D-DDC0-45F7-8D88-B136F606E502}">
      <dgm:prSet/>
      <dgm:spPr/>
      <dgm:t>
        <a:bodyPr/>
        <a:lstStyle/>
        <a:p>
          <a:endParaRPr lang="ru-RU"/>
        </a:p>
      </dgm:t>
    </dgm:pt>
    <dgm:pt modelId="{7BF1A005-9DCF-4114-B5B2-2CE78F509E6E}" type="pres">
      <dgm:prSet presAssocID="{103F8395-072B-4F3C-9D3A-7005E557BDC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A300F3-C2CC-44F7-80F4-F64497A79D80}" type="pres">
      <dgm:prSet presAssocID="{23F18847-CFB0-4312-AC28-3698A9DD0A4A}" presName="root1" presStyleCnt="0"/>
      <dgm:spPr/>
      <dgm:t>
        <a:bodyPr/>
        <a:lstStyle/>
        <a:p>
          <a:endParaRPr lang="ru-RU"/>
        </a:p>
      </dgm:t>
    </dgm:pt>
    <dgm:pt modelId="{3166699E-668F-4B38-977A-CA54829E8CAB}" type="pres">
      <dgm:prSet presAssocID="{23F18847-CFB0-4312-AC28-3698A9DD0A4A}" presName="LevelOneTextNode" presStyleLbl="node0" presStyleIdx="0" presStyleCnt="1" custScaleX="198004" custScaleY="1122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25712F-11CE-48A4-996C-52730EE2EF82}" type="pres">
      <dgm:prSet presAssocID="{23F18847-CFB0-4312-AC28-3698A9DD0A4A}" presName="level2hierChild" presStyleCnt="0"/>
      <dgm:spPr/>
      <dgm:t>
        <a:bodyPr/>
        <a:lstStyle/>
        <a:p>
          <a:endParaRPr lang="ru-RU"/>
        </a:p>
      </dgm:t>
    </dgm:pt>
    <dgm:pt modelId="{48287326-6EAA-42C0-9F96-86F808946C17}" type="pres">
      <dgm:prSet presAssocID="{0AFDCE83-9F0C-4405-B9F3-DE9F0378398B}" presName="conn2-1" presStyleLbl="parChTrans1D2" presStyleIdx="0" presStyleCnt="9" custScaleX="2000000"/>
      <dgm:spPr/>
      <dgm:t>
        <a:bodyPr/>
        <a:lstStyle/>
        <a:p>
          <a:endParaRPr lang="ru-RU"/>
        </a:p>
      </dgm:t>
    </dgm:pt>
    <dgm:pt modelId="{2DED22F1-2AF6-45F0-B07C-41B84F0A7B80}" type="pres">
      <dgm:prSet presAssocID="{0AFDCE83-9F0C-4405-B9F3-DE9F0378398B}" presName="connTx" presStyleLbl="parChTrans1D2" presStyleIdx="0" presStyleCnt="9"/>
      <dgm:spPr/>
      <dgm:t>
        <a:bodyPr/>
        <a:lstStyle/>
        <a:p>
          <a:endParaRPr lang="ru-RU"/>
        </a:p>
      </dgm:t>
    </dgm:pt>
    <dgm:pt modelId="{5498E1D6-46F4-485C-9996-E310669A09EA}" type="pres">
      <dgm:prSet presAssocID="{49A8BA34-6460-4546-9D66-7CF07B28DDE1}" presName="root2" presStyleCnt="0"/>
      <dgm:spPr/>
      <dgm:t>
        <a:bodyPr/>
        <a:lstStyle/>
        <a:p>
          <a:endParaRPr lang="ru-RU"/>
        </a:p>
      </dgm:t>
    </dgm:pt>
    <dgm:pt modelId="{F78DAAE7-A8E6-4193-9D99-13F1AB5241C7}" type="pres">
      <dgm:prSet presAssocID="{49A8BA34-6460-4546-9D66-7CF07B28DDE1}" presName="LevelTwoTextNode" presStyleLbl="node2" presStyleIdx="0" presStyleCnt="9" custScaleX="361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D56722-0EA1-4BF1-9A20-E7EFD6B7D02C}" type="pres">
      <dgm:prSet presAssocID="{49A8BA34-6460-4546-9D66-7CF07B28DDE1}" presName="level3hierChild" presStyleCnt="0"/>
      <dgm:spPr/>
      <dgm:t>
        <a:bodyPr/>
        <a:lstStyle/>
        <a:p>
          <a:endParaRPr lang="ru-RU"/>
        </a:p>
      </dgm:t>
    </dgm:pt>
    <dgm:pt modelId="{EEF0DF63-459A-4E40-BB0E-592CD49C2DEF}" type="pres">
      <dgm:prSet presAssocID="{F9A03D21-B692-477C-BF73-BAA1DF8E24D0}" presName="conn2-1" presStyleLbl="parChTrans1D2" presStyleIdx="1" presStyleCnt="9" custScaleX="2000000"/>
      <dgm:spPr/>
      <dgm:t>
        <a:bodyPr/>
        <a:lstStyle/>
        <a:p>
          <a:endParaRPr lang="ru-RU"/>
        </a:p>
      </dgm:t>
    </dgm:pt>
    <dgm:pt modelId="{75EB673F-1E00-449E-98AA-2D879C4E0816}" type="pres">
      <dgm:prSet presAssocID="{F9A03D21-B692-477C-BF73-BAA1DF8E24D0}" presName="connTx" presStyleLbl="parChTrans1D2" presStyleIdx="1" presStyleCnt="9"/>
      <dgm:spPr/>
      <dgm:t>
        <a:bodyPr/>
        <a:lstStyle/>
        <a:p>
          <a:endParaRPr lang="ru-RU"/>
        </a:p>
      </dgm:t>
    </dgm:pt>
    <dgm:pt modelId="{22D7FD87-8D81-43A0-BA2D-337153C15B0D}" type="pres">
      <dgm:prSet presAssocID="{30EE2867-887C-4F05-B064-AF1FE219472A}" presName="root2" presStyleCnt="0"/>
      <dgm:spPr/>
      <dgm:t>
        <a:bodyPr/>
        <a:lstStyle/>
        <a:p>
          <a:endParaRPr lang="ru-RU"/>
        </a:p>
      </dgm:t>
    </dgm:pt>
    <dgm:pt modelId="{C3C57D26-AB36-416A-BFDD-B6021E025432}" type="pres">
      <dgm:prSet presAssocID="{30EE2867-887C-4F05-B064-AF1FE219472A}" presName="LevelTwoTextNode" presStyleLbl="node2" presStyleIdx="1" presStyleCnt="9" custScaleX="361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A8DCF0-D273-4299-B03A-7E10FA34D4E4}" type="pres">
      <dgm:prSet presAssocID="{30EE2867-887C-4F05-B064-AF1FE219472A}" presName="level3hierChild" presStyleCnt="0"/>
      <dgm:spPr/>
      <dgm:t>
        <a:bodyPr/>
        <a:lstStyle/>
        <a:p>
          <a:endParaRPr lang="ru-RU"/>
        </a:p>
      </dgm:t>
    </dgm:pt>
    <dgm:pt modelId="{EFBE080D-7C27-4ED5-AA1A-DB08B3A672C1}" type="pres">
      <dgm:prSet presAssocID="{D4BC0D53-B0B9-4895-BA94-8D9FBA182DA0}" presName="conn2-1" presStyleLbl="parChTrans1D2" presStyleIdx="2" presStyleCnt="9" custScaleX="2000000"/>
      <dgm:spPr/>
      <dgm:t>
        <a:bodyPr/>
        <a:lstStyle/>
        <a:p>
          <a:endParaRPr lang="ru-RU"/>
        </a:p>
      </dgm:t>
    </dgm:pt>
    <dgm:pt modelId="{D74D0CC7-2A96-46A2-9501-5981E275E4AC}" type="pres">
      <dgm:prSet presAssocID="{D4BC0D53-B0B9-4895-BA94-8D9FBA182DA0}" presName="connTx" presStyleLbl="parChTrans1D2" presStyleIdx="2" presStyleCnt="9"/>
      <dgm:spPr/>
      <dgm:t>
        <a:bodyPr/>
        <a:lstStyle/>
        <a:p>
          <a:endParaRPr lang="ru-RU"/>
        </a:p>
      </dgm:t>
    </dgm:pt>
    <dgm:pt modelId="{63C520DC-00FB-40F4-8572-AB2C37B35902}" type="pres">
      <dgm:prSet presAssocID="{374F62BC-FEC7-4820-B1DA-A58F2400161D}" presName="root2" presStyleCnt="0"/>
      <dgm:spPr/>
      <dgm:t>
        <a:bodyPr/>
        <a:lstStyle/>
        <a:p>
          <a:endParaRPr lang="ru-RU"/>
        </a:p>
      </dgm:t>
    </dgm:pt>
    <dgm:pt modelId="{3D678C0F-9B8C-4DB2-81B6-AE3A02B97DC7}" type="pres">
      <dgm:prSet presAssocID="{374F62BC-FEC7-4820-B1DA-A58F2400161D}" presName="LevelTwoTextNode" presStyleLbl="node2" presStyleIdx="2" presStyleCnt="9" custScaleX="361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964359-FF42-427C-9B82-37C374227C97}" type="pres">
      <dgm:prSet presAssocID="{374F62BC-FEC7-4820-B1DA-A58F2400161D}" presName="level3hierChild" presStyleCnt="0"/>
      <dgm:spPr/>
      <dgm:t>
        <a:bodyPr/>
        <a:lstStyle/>
        <a:p>
          <a:endParaRPr lang="ru-RU"/>
        </a:p>
      </dgm:t>
    </dgm:pt>
    <dgm:pt modelId="{7BA28B04-9EB4-4511-B913-BED84DE91EFD}" type="pres">
      <dgm:prSet presAssocID="{3F26B541-8370-4BEC-8076-41C66A7895B0}" presName="conn2-1" presStyleLbl="parChTrans1D2" presStyleIdx="3" presStyleCnt="9" custScaleX="2000000"/>
      <dgm:spPr/>
      <dgm:t>
        <a:bodyPr/>
        <a:lstStyle/>
        <a:p>
          <a:endParaRPr lang="ru-RU"/>
        </a:p>
      </dgm:t>
    </dgm:pt>
    <dgm:pt modelId="{1FD4FF37-89A5-43B4-8977-C74F067401F5}" type="pres">
      <dgm:prSet presAssocID="{3F26B541-8370-4BEC-8076-41C66A7895B0}" presName="connTx" presStyleLbl="parChTrans1D2" presStyleIdx="3" presStyleCnt="9"/>
      <dgm:spPr/>
      <dgm:t>
        <a:bodyPr/>
        <a:lstStyle/>
        <a:p>
          <a:endParaRPr lang="ru-RU"/>
        </a:p>
      </dgm:t>
    </dgm:pt>
    <dgm:pt modelId="{F08CB9A9-8CB7-4627-AA06-E1D9B8ECCBAB}" type="pres">
      <dgm:prSet presAssocID="{71F98A2C-50BF-47DF-99AD-85E567D97105}" presName="root2" presStyleCnt="0"/>
      <dgm:spPr/>
      <dgm:t>
        <a:bodyPr/>
        <a:lstStyle/>
        <a:p>
          <a:endParaRPr lang="ru-RU"/>
        </a:p>
      </dgm:t>
    </dgm:pt>
    <dgm:pt modelId="{82CE4897-1FAE-48EB-9ECB-CA914C4F6ACC}" type="pres">
      <dgm:prSet presAssocID="{71F98A2C-50BF-47DF-99AD-85E567D97105}" presName="LevelTwoTextNode" presStyleLbl="node2" presStyleIdx="3" presStyleCnt="9" custScaleX="361253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0FFEA6-F3FE-47D3-8DBA-B0CF97741646}" type="pres">
      <dgm:prSet presAssocID="{71F98A2C-50BF-47DF-99AD-85E567D97105}" presName="level3hierChild" presStyleCnt="0"/>
      <dgm:spPr/>
      <dgm:t>
        <a:bodyPr/>
        <a:lstStyle/>
        <a:p>
          <a:endParaRPr lang="ru-RU"/>
        </a:p>
      </dgm:t>
    </dgm:pt>
    <dgm:pt modelId="{FC400A3D-046A-407D-9AA8-BBED3365B338}" type="pres">
      <dgm:prSet presAssocID="{C5DCEA6B-43AA-4572-9355-B53BAEB0D9D1}" presName="conn2-1" presStyleLbl="parChTrans1D2" presStyleIdx="4" presStyleCnt="9" custScaleX="2000000"/>
      <dgm:spPr/>
      <dgm:t>
        <a:bodyPr/>
        <a:lstStyle/>
        <a:p>
          <a:endParaRPr lang="ru-RU"/>
        </a:p>
      </dgm:t>
    </dgm:pt>
    <dgm:pt modelId="{531ACD0A-E21D-47AC-940B-F0D1907C3091}" type="pres">
      <dgm:prSet presAssocID="{C5DCEA6B-43AA-4572-9355-B53BAEB0D9D1}" presName="connTx" presStyleLbl="parChTrans1D2" presStyleIdx="4" presStyleCnt="9"/>
      <dgm:spPr/>
      <dgm:t>
        <a:bodyPr/>
        <a:lstStyle/>
        <a:p>
          <a:endParaRPr lang="ru-RU"/>
        </a:p>
      </dgm:t>
    </dgm:pt>
    <dgm:pt modelId="{273DFCAC-BB46-4AA2-B1A3-268F4D1DFA61}" type="pres">
      <dgm:prSet presAssocID="{46732EB9-61FD-498D-AEA5-162D03DBDF52}" presName="root2" presStyleCnt="0"/>
      <dgm:spPr/>
      <dgm:t>
        <a:bodyPr/>
        <a:lstStyle/>
        <a:p>
          <a:endParaRPr lang="ru-RU"/>
        </a:p>
      </dgm:t>
    </dgm:pt>
    <dgm:pt modelId="{8547502A-6EC8-41C7-B02C-52A8B16A69B6}" type="pres">
      <dgm:prSet presAssocID="{46732EB9-61FD-498D-AEA5-162D03DBDF52}" presName="LevelTwoTextNode" presStyleLbl="node2" presStyleIdx="4" presStyleCnt="9" custScaleX="361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7327C5-73A6-4401-BFF9-C326D369E950}" type="pres">
      <dgm:prSet presAssocID="{46732EB9-61FD-498D-AEA5-162D03DBDF52}" presName="level3hierChild" presStyleCnt="0"/>
      <dgm:spPr/>
      <dgm:t>
        <a:bodyPr/>
        <a:lstStyle/>
        <a:p>
          <a:endParaRPr lang="ru-RU"/>
        </a:p>
      </dgm:t>
    </dgm:pt>
    <dgm:pt modelId="{84DF9C04-82E2-4D6C-AADD-13358FC7BF40}" type="pres">
      <dgm:prSet presAssocID="{F22F0EB4-2BB9-4030-A44D-1FF9AC8BC860}" presName="conn2-1" presStyleLbl="parChTrans1D2" presStyleIdx="5" presStyleCnt="9" custScaleX="2000000"/>
      <dgm:spPr/>
      <dgm:t>
        <a:bodyPr/>
        <a:lstStyle/>
        <a:p>
          <a:endParaRPr lang="ru-RU"/>
        </a:p>
      </dgm:t>
    </dgm:pt>
    <dgm:pt modelId="{00D9948E-BD5A-4BA6-9696-E5B04795CB73}" type="pres">
      <dgm:prSet presAssocID="{F22F0EB4-2BB9-4030-A44D-1FF9AC8BC860}" presName="connTx" presStyleLbl="parChTrans1D2" presStyleIdx="5" presStyleCnt="9"/>
      <dgm:spPr/>
      <dgm:t>
        <a:bodyPr/>
        <a:lstStyle/>
        <a:p>
          <a:endParaRPr lang="ru-RU"/>
        </a:p>
      </dgm:t>
    </dgm:pt>
    <dgm:pt modelId="{FB44700E-188B-49FD-97A0-6216B5CB8E27}" type="pres">
      <dgm:prSet presAssocID="{A8F35F6E-3389-4D7C-899C-171DD3D023B2}" presName="root2" presStyleCnt="0"/>
      <dgm:spPr/>
      <dgm:t>
        <a:bodyPr/>
        <a:lstStyle/>
        <a:p>
          <a:endParaRPr lang="ru-RU"/>
        </a:p>
      </dgm:t>
    </dgm:pt>
    <dgm:pt modelId="{7F0B40E8-5308-4488-B6F7-5294A914EE5B}" type="pres">
      <dgm:prSet presAssocID="{A8F35F6E-3389-4D7C-899C-171DD3D023B2}" presName="LevelTwoTextNode" presStyleLbl="node2" presStyleIdx="5" presStyleCnt="9" custScaleX="361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9A017D-B4A3-48CA-BA2D-E00D6C28B7FB}" type="pres">
      <dgm:prSet presAssocID="{A8F35F6E-3389-4D7C-899C-171DD3D023B2}" presName="level3hierChild" presStyleCnt="0"/>
      <dgm:spPr/>
      <dgm:t>
        <a:bodyPr/>
        <a:lstStyle/>
        <a:p>
          <a:endParaRPr lang="ru-RU"/>
        </a:p>
      </dgm:t>
    </dgm:pt>
    <dgm:pt modelId="{9F2611C4-85FE-4D01-A21C-B2A02F7C8B40}" type="pres">
      <dgm:prSet presAssocID="{102CC78B-155A-47CF-A240-F503FC432EB0}" presName="conn2-1" presStyleLbl="parChTrans1D2" presStyleIdx="6" presStyleCnt="9" custScaleX="2000000"/>
      <dgm:spPr/>
      <dgm:t>
        <a:bodyPr/>
        <a:lstStyle/>
        <a:p>
          <a:endParaRPr lang="ru-RU"/>
        </a:p>
      </dgm:t>
    </dgm:pt>
    <dgm:pt modelId="{CB14B9DE-692A-4A19-A337-ABE0B723E03A}" type="pres">
      <dgm:prSet presAssocID="{102CC78B-155A-47CF-A240-F503FC432EB0}" presName="connTx" presStyleLbl="parChTrans1D2" presStyleIdx="6" presStyleCnt="9"/>
      <dgm:spPr/>
      <dgm:t>
        <a:bodyPr/>
        <a:lstStyle/>
        <a:p>
          <a:endParaRPr lang="ru-RU"/>
        </a:p>
      </dgm:t>
    </dgm:pt>
    <dgm:pt modelId="{8BA5D2B8-5A1F-491C-9B42-933E8DE5E9E2}" type="pres">
      <dgm:prSet presAssocID="{9866C809-DC89-49BA-A7DF-81A2C37753EE}" presName="root2" presStyleCnt="0"/>
      <dgm:spPr/>
      <dgm:t>
        <a:bodyPr/>
        <a:lstStyle/>
        <a:p>
          <a:endParaRPr lang="ru-RU"/>
        </a:p>
      </dgm:t>
    </dgm:pt>
    <dgm:pt modelId="{2BFF3F3D-5D1D-47DB-AE90-BFDA3ED51983}" type="pres">
      <dgm:prSet presAssocID="{9866C809-DC89-49BA-A7DF-81A2C37753EE}" presName="LevelTwoTextNode" presStyleLbl="node2" presStyleIdx="6" presStyleCnt="9" custScaleX="361253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EDA2EC-FBC1-4574-9EB6-FE3D81F2D800}" type="pres">
      <dgm:prSet presAssocID="{9866C809-DC89-49BA-A7DF-81A2C37753EE}" presName="level3hierChild" presStyleCnt="0"/>
      <dgm:spPr/>
      <dgm:t>
        <a:bodyPr/>
        <a:lstStyle/>
        <a:p>
          <a:endParaRPr lang="ru-RU"/>
        </a:p>
      </dgm:t>
    </dgm:pt>
    <dgm:pt modelId="{4C478FC4-FA66-475C-A89B-166C2214383A}" type="pres">
      <dgm:prSet presAssocID="{5E1F3E68-6EB3-45B7-9FEC-F303BE5D42DA}" presName="conn2-1" presStyleLbl="parChTrans1D2" presStyleIdx="7" presStyleCnt="9" custScaleX="2000000"/>
      <dgm:spPr/>
      <dgm:t>
        <a:bodyPr/>
        <a:lstStyle/>
        <a:p>
          <a:endParaRPr lang="ru-RU"/>
        </a:p>
      </dgm:t>
    </dgm:pt>
    <dgm:pt modelId="{CB722FCF-A963-456E-AFCF-0590F1A6004C}" type="pres">
      <dgm:prSet presAssocID="{5E1F3E68-6EB3-45B7-9FEC-F303BE5D42DA}" presName="connTx" presStyleLbl="parChTrans1D2" presStyleIdx="7" presStyleCnt="9"/>
      <dgm:spPr/>
      <dgm:t>
        <a:bodyPr/>
        <a:lstStyle/>
        <a:p>
          <a:endParaRPr lang="ru-RU"/>
        </a:p>
      </dgm:t>
    </dgm:pt>
    <dgm:pt modelId="{907D947C-C92A-4130-B5A4-3CA1FD9F8763}" type="pres">
      <dgm:prSet presAssocID="{F1E5A5D2-7330-4247-B029-06A94998983E}" presName="root2" presStyleCnt="0"/>
      <dgm:spPr/>
      <dgm:t>
        <a:bodyPr/>
        <a:lstStyle/>
        <a:p>
          <a:endParaRPr lang="ru-RU"/>
        </a:p>
      </dgm:t>
    </dgm:pt>
    <dgm:pt modelId="{DB3F4F73-74AA-4E8D-9AEF-12804EBF80A7}" type="pres">
      <dgm:prSet presAssocID="{F1E5A5D2-7330-4247-B029-06A94998983E}" presName="LevelTwoTextNode" presStyleLbl="node2" presStyleIdx="7" presStyleCnt="9" custScaleX="361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E7291E-1646-4B5C-88BA-E1276E6DD20F}" type="pres">
      <dgm:prSet presAssocID="{F1E5A5D2-7330-4247-B029-06A94998983E}" presName="level3hierChild" presStyleCnt="0"/>
      <dgm:spPr/>
      <dgm:t>
        <a:bodyPr/>
        <a:lstStyle/>
        <a:p>
          <a:endParaRPr lang="ru-RU"/>
        </a:p>
      </dgm:t>
    </dgm:pt>
    <dgm:pt modelId="{53844499-FF17-4F0E-A290-278BF02DA28C}" type="pres">
      <dgm:prSet presAssocID="{7BCFCD33-AB97-461E-8EC4-2050942B4E62}" presName="conn2-1" presStyleLbl="parChTrans1D2" presStyleIdx="8" presStyleCnt="9" custScaleX="2000000"/>
      <dgm:spPr/>
      <dgm:t>
        <a:bodyPr/>
        <a:lstStyle/>
        <a:p>
          <a:endParaRPr lang="ru-RU"/>
        </a:p>
      </dgm:t>
    </dgm:pt>
    <dgm:pt modelId="{294C9EE1-EF39-4A12-AEAA-6981A7F62E65}" type="pres">
      <dgm:prSet presAssocID="{7BCFCD33-AB97-461E-8EC4-2050942B4E62}" presName="connTx" presStyleLbl="parChTrans1D2" presStyleIdx="8" presStyleCnt="9"/>
      <dgm:spPr/>
      <dgm:t>
        <a:bodyPr/>
        <a:lstStyle/>
        <a:p>
          <a:endParaRPr lang="ru-RU"/>
        </a:p>
      </dgm:t>
    </dgm:pt>
    <dgm:pt modelId="{92F886B2-8CEC-4191-B211-CEC1692B75B8}" type="pres">
      <dgm:prSet presAssocID="{FF1C9F1A-BECB-4ECA-B20C-B5A8DFD67C5D}" presName="root2" presStyleCnt="0"/>
      <dgm:spPr/>
      <dgm:t>
        <a:bodyPr/>
        <a:lstStyle/>
        <a:p>
          <a:endParaRPr lang="ru-RU"/>
        </a:p>
      </dgm:t>
    </dgm:pt>
    <dgm:pt modelId="{7EAA4285-D060-48D6-AA1A-DEB4A960EBCD}" type="pres">
      <dgm:prSet presAssocID="{FF1C9F1A-BECB-4ECA-B20C-B5A8DFD67C5D}" presName="LevelTwoTextNode" presStyleLbl="node2" presStyleIdx="8" presStyleCnt="9" custScaleX="3619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623591-DE1A-42F4-9C62-1E809D1E3D59}" type="pres">
      <dgm:prSet presAssocID="{FF1C9F1A-BECB-4ECA-B20C-B5A8DFD67C5D}" presName="level3hierChild" presStyleCnt="0"/>
      <dgm:spPr/>
      <dgm:t>
        <a:bodyPr/>
        <a:lstStyle/>
        <a:p>
          <a:endParaRPr lang="ru-RU"/>
        </a:p>
      </dgm:t>
    </dgm:pt>
  </dgm:ptLst>
  <dgm:cxnLst>
    <dgm:cxn modelId="{2A1C17A9-F47F-404A-BBB9-42C47D089FD1}" type="presOf" srcId="{F1E5A5D2-7330-4247-B029-06A94998983E}" destId="{DB3F4F73-74AA-4E8D-9AEF-12804EBF80A7}" srcOrd="0" destOrd="0" presId="urn:microsoft.com/office/officeart/2008/layout/HorizontalMultiLevelHierarchy"/>
    <dgm:cxn modelId="{06F62ADC-3A43-4417-A7BC-56BBB3B1D3BF}" srcId="{23F18847-CFB0-4312-AC28-3698A9DD0A4A}" destId="{F1E5A5D2-7330-4247-B029-06A94998983E}" srcOrd="7" destOrd="0" parTransId="{5E1F3E68-6EB3-45B7-9FEC-F303BE5D42DA}" sibTransId="{DB790859-FC6E-4B5C-80BB-2E63E787C3F0}"/>
    <dgm:cxn modelId="{4B99F25F-D0E0-4952-A62B-7A3195F51DFF}" type="presOf" srcId="{23F18847-CFB0-4312-AC28-3698A9DD0A4A}" destId="{3166699E-668F-4B38-977A-CA54829E8CAB}" srcOrd="0" destOrd="0" presId="urn:microsoft.com/office/officeart/2008/layout/HorizontalMultiLevelHierarchy"/>
    <dgm:cxn modelId="{3D159259-8E8E-4099-BD62-739562D3B91A}" srcId="{23F18847-CFB0-4312-AC28-3698A9DD0A4A}" destId="{A8F35F6E-3389-4D7C-899C-171DD3D023B2}" srcOrd="5" destOrd="0" parTransId="{F22F0EB4-2BB9-4030-A44D-1FF9AC8BC860}" sibTransId="{C43DE0FD-5389-40CA-8E3A-E5C7E16F178E}"/>
    <dgm:cxn modelId="{314C679F-3467-4541-B90C-98FFA068B939}" type="presOf" srcId="{71F98A2C-50BF-47DF-99AD-85E567D97105}" destId="{82CE4897-1FAE-48EB-9ECB-CA914C4F6ACC}" srcOrd="0" destOrd="0" presId="urn:microsoft.com/office/officeart/2008/layout/HorizontalMultiLevelHierarchy"/>
    <dgm:cxn modelId="{2690897E-82E4-452F-8381-EAE325627E0F}" type="presOf" srcId="{103F8395-072B-4F3C-9D3A-7005E557BDC5}" destId="{7BF1A005-9DCF-4114-B5B2-2CE78F509E6E}" srcOrd="0" destOrd="0" presId="urn:microsoft.com/office/officeart/2008/layout/HorizontalMultiLevelHierarchy"/>
    <dgm:cxn modelId="{93F99A14-F828-4ED8-BDB0-9A6961D03161}" type="presOf" srcId="{D4BC0D53-B0B9-4895-BA94-8D9FBA182DA0}" destId="{EFBE080D-7C27-4ED5-AA1A-DB08B3A672C1}" srcOrd="0" destOrd="0" presId="urn:microsoft.com/office/officeart/2008/layout/HorizontalMultiLevelHierarchy"/>
    <dgm:cxn modelId="{03B4680C-7581-4C85-A55C-08917D53E9C9}" type="presOf" srcId="{30EE2867-887C-4F05-B064-AF1FE219472A}" destId="{C3C57D26-AB36-416A-BFDD-B6021E025432}" srcOrd="0" destOrd="0" presId="urn:microsoft.com/office/officeart/2008/layout/HorizontalMultiLevelHierarchy"/>
    <dgm:cxn modelId="{A3766EFF-F598-4532-951A-7F6A017AC878}" type="presOf" srcId="{7BCFCD33-AB97-461E-8EC4-2050942B4E62}" destId="{294C9EE1-EF39-4A12-AEAA-6981A7F62E65}" srcOrd="1" destOrd="0" presId="urn:microsoft.com/office/officeart/2008/layout/HorizontalMultiLevelHierarchy"/>
    <dgm:cxn modelId="{1FBBB46B-0FEF-44BA-A647-C53F97124626}" srcId="{23F18847-CFB0-4312-AC28-3698A9DD0A4A}" destId="{374F62BC-FEC7-4820-B1DA-A58F2400161D}" srcOrd="2" destOrd="0" parTransId="{D4BC0D53-B0B9-4895-BA94-8D9FBA182DA0}" sibTransId="{12C9C38A-3035-4403-BFA4-D991FBFCB047}"/>
    <dgm:cxn modelId="{FC167AFB-F0F0-4D8D-8405-94175C42488E}" type="presOf" srcId="{0AFDCE83-9F0C-4405-B9F3-DE9F0378398B}" destId="{2DED22F1-2AF6-45F0-B07C-41B84F0A7B80}" srcOrd="1" destOrd="0" presId="urn:microsoft.com/office/officeart/2008/layout/HorizontalMultiLevelHierarchy"/>
    <dgm:cxn modelId="{3316577D-354C-40E9-A994-F28522F03D3C}" type="presOf" srcId="{FF1C9F1A-BECB-4ECA-B20C-B5A8DFD67C5D}" destId="{7EAA4285-D060-48D6-AA1A-DEB4A960EBCD}" srcOrd="0" destOrd="0" presId="urn:microsoft.com/office/officeart/2008/layout/HorizontalMultiLevelHierarchy"/>
    <dgm:cxn modelId="{BD75C804-272C-4423-93BF-83B12A3AFDDA}" type="presOf" srcId="{F9A03D21-B692-477C-BF73-BAA1DF8E24D0}" destId="{EEF0DF63-459A-4E40-BB0E-592CD49C2DEF}" srcOrd="0" destOrd="0" presId="urn:microsoft.com/office/officeart/2008/layout/HorizontalMultiLevelHierarchy"/>
    <dgm:cxn modelId="{5225B38A-511E-441E-8D0E-AAFEA1CF4033}" type="presOf" srcId="{3F26B541-8370-4BEC-8076-41C66A7895B0}" destId="{7BA28B04-9EB4-4511-B913-BED84DE91EFD}" srcOrd="0" destOrd="0" presId="urn:microsoft.com/office/officeart/2008/layout/HorizontalMultiLevelHierarchy"/>
    <dgm:cxn modelId="{9E5BB447-20BB-45BE-A5E4-825AE1113170}" type="presOf" srcId="{7BCFCD33-AB97-461E-8EC4-2050942B4E62}" destId="{53844499-FF17-4F0E-A290-278BF02DA28C}" srcOrd="0" destOrd="0" presId="urn:microsoft.com/office/officeart/2008/layout/HorizontalMultiLevelHierarchy"/>
    <dgm:cxn modelId="{4DA9585A-DF78-40CD-A108-0828433FD944}" srcId="{23F18847-CFB0-4312-AC28-3698A9DD0A4A}" destId="{46732EB9-61FD-498D-AEA5-162D03DBDF52}" srcOrd="4" destOrd="0" parTransId="{C5DCEA6B-43AA-4572-9355-B53BAEB0D9D1}" sibTransId="{9422C0DE-0545-4D8D-AA77-C50041DA8AC2}"/>
    <dgm:cxn modelId="{E393A24D-DDC0-45F7-8D88-B136F606E502}" srcId="{23F18847-CFB0-4312-AC28-3698A9DD0A4A}" destId="{FF1C9F1A-BECB-4ECA-B20C-B5A8DFD67C5D}" srcOrd="8" destOrd="0" parTransId="{7BCFCD33-AB97-461E-8EC4-2050942B4E62}" sibTransId="{3B3BD415-0978-4995-A5AF-BCD420CDA6DC}"/>
    <dgm:cxn modelId="{A942D9B8-98A1-4256-BE64-E222E4B40177}" srcId="{23F18847-CFB0-4312-AC28-3698A9DD0A4A}" destId="{30EE2867-887C-4F05-B064-AF1FE219472A}" srcOrd="1" destOrd="0" parTransId="{F9A03D21-B692-477C-BF73-BAA1DF8E24D0}" sibTransId="{797EAB75-A126-4314-8F82-B31D88800C21}"/>
    <dgm:cxn modelId="{3602837E-C3EE-4CB4-B153-D367262632F4}" srcId="{23F18847-CFB0-4312-AC28-3698A9DD0A4A}" destId="{71F98A2C-50BF-47DF-99AD-85E567D97105}" srcOrd="3" destOrd="0" parTransId="{3F26B541-8370-4BEC-8076-41C66A7895B0}" sibTransId="{A5F4526C-E58B-4FC5-A66F-BD01AD5A5A14}"/>
    <dgm:cxn modelId="{99BC88AD-C1A4-4D11-8402-9277E95A065A}" type="presOf" srcId="{9866C809-DC89-49BA-A7DF-81A2C37753EE}" destId="{2BFF3F3D-5D1D-47DB-AE90-BFDA3ED51983}" srcOrd="0" destOrd="0" presId="urn:microsoft.com/office/officeart/2008/layout/HorizontalMultiLevelHierarchy"/>
    <dgm:cxn modelId="{DD2EF1D3-8AB9-4AEC-90E8-BD3C61386DDA}" type="presOf" srcId="{46732EB9-61FD-498D-AEA5-162D03DBDF52}" destId="{8547502A-6EC8-41C7-B02C-52A8B16A69B6}" srcOrd="0" destOrd="0" presId="urn:microsoft.com/office/officeart/2008/layout/HorizontalMultiLevelHierarchy"/>
    <dgm:cxn modelId="{A267D0E2-9F48-42DE-854E-58037B1C2BED}" srcId="{103F8395-072B-4F3C-9D3A-7005E557BDC5}" destId="{23F18847-CFB0-4312-AC28-3698A9DD0A4A}" srcOrd="0" destOrd="0" parTransId="{06522D10-97BC-42CA-AC3A-3EC83B201FA7}" sibTransId="{701FECCE-33C5-4011-8A4F-79BAE7908C58}"/>
    <dgm:cxn modelId="{92DB7DF4-7C84-454A-B718-A0A978D45B10}" type="presOf" srcId="{A8F35F6E-3389-4D7C-899C-171DD3D023B2}" destId="{7F0B40E8-5308-4488-B6F7-5294A914EE5B}" srcOrd="0" destOrd="0" presId="urn:microsoft.com/office/officeart/2008/layout/HorizontalMultiLevelHierarchy"/>
    <dgm:cxn modelId="{53AD8B67-8929-4835-92C4-ABB126592E3D}" type="presOf" srcId="{5E1F3E68-6EB3-45B7-9FEC-F303BE5D42DA}" destId="{CB722FCF-A963-456E-AFCF-0590F1A6004C}" srcOrd="1" destOrd="0" presId="urn:microsoft.com/office/officeart/2008/layout/HorizontalMultiLevelHierarchy"/>
    <dgm:cxn modelId="{20AC30D4-8AEE-4A35-B9BB-4724970EED13}" type="presOf" srcId="{F9A03D21-B692-477C-BF73-BAA1DF8E24D0}" destId="{75EB673F-1E00-449E-98AA-2D879C4E0816}" srcOrd="1" destOrd="0" presId="urn:microsoft.com/office/officeart/2008/layout/HorizontalMultiLevelHierarchy"/>
    <dgm:cxn modelId="{04A74216-D7CF-44D0-AF22-6B7E411F807E}" type="presOf" srcId="{D4BC0D53-B0B9-4895-BA94-8D9FBA182DA0}" destId="{D74D0CC7-2A96-46A2-9501-5981E275E4AC}" srcOrd="1" destOrd="0" presId="urn:microsoft.com/office/officeart/2008/layout/HorizontalMultiLevelHierarchy"/>
    <dgm:cxn modelId="{E0F4DB70-166A-4CFB-8824-DAC110E76285}" type="presOf" srcId="{F22F0EB4-2BB9-4030-A44D-1FF9AC8BC860}" destId="{00D9948E-BD5A-4BA6-9696-E5B04795CB73}" srcOrd="1" destOrd="0" presId="urn:microsoft.com/office/officeart/2008/layout/HorizontalMultiLevelHierarchy"/>
    <dgm:cxn modelId="{B673218F-68FD-4958-8054-2EDB30ABD11C}" type="presOf" srcId="{3F26B541-8370-4BEC-8076-41C66A7895B0}" destId="{1FD4FF37-89A5-43B4-8977-C74F067401F5}" srcOrd="1" destOrd="0" presId="urn:microsoft.com/office/officeart/2008/layout/HorizontalMultiLevelHierarchy"/>
    <dgm:cxn modelId="{A04F5723-E9B0-48EB-9137-17D9DFACE84C}" type="presOf" srcId="{C5DCEA6B-43AA-4572-9355-B53BAEB0D9D1}" destId="{FC400A3D-046A-407D-9AA8-BBED3365B338}" srcOrd="0" destOrd="0" presId="urn:microsoft.com/office/officeart/2008/layout/HorizontalMultiLevelHierarchy"/>
    <dgm:cxn modelId="{0ED49C4E-194E-4B88-9F61-B950F6953199}" type="presOf" srcId="{0AFDCE83-9F0C-4405-B9F3-DE9F0378398B}" destId="{48287326-6EAA-42C0-9F96-86F808946C17}" srcOrd="0" destOrd="0" presId="urn:microsoft.com/office/officeart/2008/layout/HorizontalMultiLevelHierarchy"/>
    <dgm:cxn modelId="{ED86B825-8B3D-4088-9901-78B84CC827B4}" srcId="{23F18847-CFB0-4312-AC28-3698A9DD0A4A}" destId="{49A8BA34-6460-4546-9D66-7CF07B28DDE1}" srcOrd="0" destOrd="0" parTransId="{0AFDCE83-9F0C-4405-B9F3-DE9F0378398B}" sibTransId="{952C607B-D6EB-4C12-9C19-1A2FB1D40F29}"/>
    <dgm:cxn modelId="{92E0E335-663C-4B83-9B2A-E4FFF791C5FA}" type="presOf" srcId="{C5DCEA6B-43AA-4572-9355-B53BAEB0D9D1}" destId="{531ACD0A-E21D-47AC-940B-F0D1907C3091}" srcOrd="1" destOrd="0" presId="urn:microsoft.com/office/officeart/2008/layout/HorizontalMultiLevelHierarchy"/>
    <dgm:cxn modelId="{67EA1EAD-B4A2-44E6-A96B-800E33A549FF}" type="presOf" srcId="{374F62BC-FEC7-4820-B1DA-A58F2400161D}" destId="{3D678C0F-9B8C-4DB2-81B6-AE3A02B97DC7}" srcOrd="0" destOrd="0" presId="urn:microsoft.com/office/officeart/2008/layout/HorizontalMultiLevelHierarchy"/>
    <dgm:cxn modelId="{822CF687-F5BF-42FC-9D4C-4E29F22C4FFA}" type="presOf" srcId="{5E1F3E68-6EB3-45B7-9FEC-F303BE5D42DA}" destId="{4C478FC4-FA66-475C-A89B-166C2214383A}" srcOrd="0" destOrd="0" presId="urn:microsoft.com/office/officeart/2008/layout/HorizontalMultiLevelHierarchy"/>
    <dgm:cxn modelId="{D80A1A53-8164-4B75-80BF-C3CF23C1066D}" type="presOf" srcId="{F22F0EB4-2BB9-4030-A44D-1FF9AC8BC860}" destId="{84DF9C04-82E2-4D6C-AADD-13358FC7BF40}" srcOrd="0" destOrd="0" presId="urn:microsoft.com/office/officeart/2008/layout/HorizontalMultiLevelHierarchy"/>
    <dgm:cxn modelId="{D9895FE7-3CAF-4EC9-81E6-59DC60874F61}" type="presOf" srcId="{49A8BA34-6460-4546-9D66-7CF07B28DDE1}" destId="{F78DAAE7-A8E6-4193-9D99-13F1AB5241C7}" srcOrd="0" destOrd="0" presId="urn:microsoft.com/office/officeart/2008/layout/HorizontalMultiLevelHierarchy"/>
    <dgm:cxn modelId="{713DAD89-E211-47D4-A8DB-CA66BA03D505}" type="presOf" srcId="{102CC78B-155A-47CF-A240-F503FC432EB0}" destId="{9F2611C4-85FE-4D01-A21C-B2A02F7C8B40}" srcOrd="0" destOrd="0" presId="urn:microsoft.com/office/officeart/2008/layout/HorizontalMultiLevelHierarchy"/>
    <dgm:cxn modelId="{91DDA4FE-5890-4FDD-BAC5-680C2A5ABA84}" srcId="{23F18847-CFB0-4312-AC28-3698A9DD0A4A}" destId="{9866C809-DC89-49BA-A7DF-81A2C37753EE}" srcOrd="6" destOrd="0" parTransId="{102CC78B-155A-47CF-A240-F503FC432EB0}" sibTransId="{5FEEF0EA-41E0-4FBA-A634-AD181BA0C322}"/>
    <dgm:cxn modelId="{C32C20F1-F6AB-4AEB-BD5D-7D2291591F25}" type="presOf" srcId="{102CC78B-155A-47CF-A240-F503FC432EB0}" destId="{CB14B9DE-692A-4A19-A337-ABE0B723E03A}" srcOrd="1" destOrd="0" presId="urn:microsoft.com/office/officeart/2008/layout/HorizontalMultiLevelHierarchy"/>
    <dgm:cxn modelId="{84C99D81-4AA0-44B6-BA39-21306A7EF93B}" type="presParOf" srcId="{7BF1A005-9DCF-4114-B5B2-2CE78F509E6E}" destId="{F3A300F3-C2CC-44F7-80F4-F64497A79D80}" srcOrd="0" destOrd="0" presId="urn:microsoft.com/office/officeart/2008/layout/HorizontalMultiLevelHierarchy"/>
    <dgm:cxn modelId="{AB4095DE-65BE-4BFE-BE61-1EB7550BF373}" type="presParOf" srcId="{F3A300F3-C2CC-44F7-80F4-F64497A79D80}" destId="{3166699E-668F-4B38-977A-CA54829E8CAB}" srcOrd="0" destOrd="0" presId="urn:microsoft.com/office/officeart/2008/layout/HorizontalMultiLevelHierarchy"/>
    <dgm:cxn modelId="{19EDFCA1-AB76-4C01-9D83-4CFDDEB0520C}" type="presParOf" srcId="{F3A300F3-C2CC-44F7-80F4-F64497A79D80}" destId="{6225712F-11CE-48A4-996C-52730EE2EF82}" srcOrd="1" destOrd="0" presId="urn:microsoft.com/office/officeart/2008/layout/HorizontalMultiLevelHierarchy"/>
    <dgm:cxn modelId="{49B941A2-55C5-4AAA-A72B-BE2F2C1E695B}" type="presParOf" srcId="{6225712F-11CE-48A4-996C-52730EE2EF82}" destId="{48287326-6EAA-42C0-9F96-86F808946C17}" srcOrd="0" destOrd="0" presId="urn:microsoft.com/office/officeart/2008/layout/HorizontalMultiLevelHierarchy"/>
    <dgm:cxn modelId="{9515B99A-0E2B-401A-9317-9357E4981141}" type="presParOf" srcId="{48287326-6EAA-42C0-9F96-86F808946C17}" destId="{2DED22F1-2AF6-45F0-B07C-41B84F0A7B80}" srcOrd="0" destOrd="0" presId="urn:microsoft.com/office/officeart/2008/layout/HorizontalMultiLevelHierarchy"/>
    <dgm:cxn modelId="{821BC2D8-81F7-4578-A8ED-B564098C6E28}" type="presParOf" srcId="{6225712F-11CE-48A4-996C-52730EE2EF82}" destId="{5498E1D6-46F4-485C-9996-E310669A09EA}" srcOrd="1" destOrd="0" presId="urn:microsoft.com/office/officeart/2008/layout/HorizontalMultiLevelHierarchy"/>
    <dgm:cxn modelId="{6521539C-A39A-45C8-988F-850EDA5B4DD3}" type="presParOf" srcId="{5498E1D6-46F4-485C-9996-E310669A09EA}" destId="{F78DAAE7-A8E6-4193-9D99-13F1AB5241C7}" srcOrd="0" destOrd="0" presId="urn:microsoft.com/office/officeart/2008/layout/HorizontalMultiLevelHierarchy"/>
    <dgm:cxn modelId="{D69D12D3-28E3-4CC3-B4C4-C8E6770C4AD8}" type="presParOf" srcId="{5498E1D6-46F4-485C-9996-E310669A09EA}" destId="{A1D56722-0EA1-4BF1-9A20-E7EFD6B7D02C}" srcOrd="1" destOrd="0" presId="urn:microsoft.com/office/officeart/2008/layout/HorizontalMultiLevelHierarchy"/>
    <dgm:cxn modelId="{7BA5ADFA-2B09-4770-B8C7-F04657BEE090}" type="presParOf" srcId="{6225712F-11CE-48A4-996C-52730EE2EF82}" destId="{EEF0DF63-459A-4E40-BB0E-592CD49C2DEF}" srcOrd="2" destOrd="0" presId="urn:microsoft.com/office/officeart/2008/layout/HorizontalMultiLevelHierarchy"/>
    <dgm:cxn modelId="{78839577-CB8F-4131-971C-D7CE8F76E3E0}" type="presParOf" srcId="{EEF0DF63-459A-4E40-BB0E-592CD49C2DEF}" destId="{75EB673F-1E00-449E-98AA-2D879C4E0816}" srcOrd="0" destOrd="0" presId="urn:microsoft.com/office/officeart/2008/layout/HorizontalMultiLevelHierarchy"/>
    <dgm:cxn modelId="{A57772D3-0BC2-47BD-B411-8B21684158AB}" type="presParOf" srcId="{6225712F-11CE-48A4-996C-52730EE2EF82}" destId="{22D7FD87-8D81-43A0-BA2D-337153C15B0D}" srcOrd="3" destOrd="0" presId="urn:microsoft.com/office/officeart/2008/layout/HorizontalMultiLevelHierarchy"/>
    <dgm:cxn modelId="{D42CDAC0-260C-4D99-9970-C83789AF379C}" type="presParOf" srcId="{22D7FD87-8D81-43A0-BA2D-337153C15B0D}" destId="{C3C57D26-AB36-416A-BFDD-B6021E025432}" srcOrd="0" destOrd="0" presId="urn:microsoft.com/office/officeart/2008/layout/HorizontalMultiLevelHierarchy"/>
    <dgm:cxn modelId="{AAF33197-BB81-4098-90DE-A66B0CAD82FE}" type="presParOf" srcId="{22D7FD87-8D81-43A0-BA2D-337153C15B0D}" destId="{BFA8DCF0-D273-4299-B03A-7E10FA34D4E4}" srcOrd="1" destOrd="0" presId="urn:microsoft.com/office/officeart/2008/layout/HorizontalMultiLevelHierarchy"/>
    <dgm:cxn modelId="{F62D413C-20D4-46F5-8369-24328F721672}" type="presParOf" srcId="{6225712F-11CE-48A4-996C-52730EE2EF82}" destId="{EFBE080D-7C27-4ED5-AA1A-DB08B3A672C1}" srcOrd="4" destOrd="0" presId="urn:microsoft.com/office/officeart/2008/layout/HorizontalMultiLevelHierarchy"/>
    <dgm:cxn modelId="{917F608E-94C8-454F-ACA6-2D9E1D6D7511}" type="presParOf" srcId="{EFBE080D-7C27-4ED5-AA1A-DB08B3A672C1}" destId="{D74D0CC7-2A96-46A2-9501-5981E275E4AC}" srcOrd="0" destOrd="0" presId="urn:microsoft.com/office/officeart/2008/layout/HorizontalMultiLevelHierarchy"/>
    <dgm:cxn modelId="{8DB4F708-E30E-4220-BD5B-A6608247CB6F}" type="presParOf" srcId="{6225712F-11CE-48A4-996C-52730EE2EF82}" destId="{63C520DC-00FB-40F4-8572-AB2C37B35902}" srcOrd="5" destOrd="0" presId="urn:microsoft.com/office/officeart/2008/layout/HorizontalMultiLevelHierarchy"/>
    <dgm:cxn modelId="{F5608A7F-86CA-4CBE-9FC0-6B0FA9D98E86}" type="presParOf" srcId="{63C520DC-00FB-40F4-8572-AB2C37B35902}" destId="{3D678C0F-9B8C-4DB2-81B6-AE3A02B97DC7}" srcOrd="0" destOrd="0" presId="urn:microsoft.com/office/officeart/2008/layout/HorizontalMultiLevelHierarchy"/>
    <dgm:cxn modelId="{749BC960-8677-4AEA-8C5D-B0DF67B285C7}" type="presParOf" srcId="{63C520DC-00FB-40F4-8572-AB2C37B35902}" destId="{92964359-FF42-427C-9B82-37C374227C97}" srcOrd="1" destOrd="0" presId="urn:microsoft.com/office/officeart/2008/layout/HorizontalMultiLevelHierarchy"/>
    <dgm:cxn modelId="{880088DC-5D11-40D9-AE12-BFF5A76C366D}" type="presParOf" srcId="{6225712F-11CE-48A4-996C-52730EE2EF82}" destId="{7BA28B04-9EB4-4511-B913-BED84DE91EFD}" srcOrd="6" destOrd="0" presId="urn:microsoft.com/office/officeart/2008/layout/HorizontalMultiLevelHierarchy"/>
    <dgm:cxn modelId="{D3175563-D088-4564-8141-9170E417DAB4}" type="presParOf" srcId="{7BA28B04-9EB4-4511-B913-BED84DE91EFD}" destId="{1FD4FF37-89A5-43B4-8977-C74F067401F5}" srcOrd="0" destOrd="0" presId="urn:microsoft.com/office/officeart/2008/layout/HorizontalMultiLevelHierarchy"/>
    <dgm:cxn modelId="{F26CEBDA-319F-4E59-A81B-4831A3CAF348}" type="presParOf" srcId="{6225712F-11CE-48A4-996C-52730EE2EF82}" destId="{F08CB9A9-8CB7-4627-AA06-E1D9B8ECCBAB}" srcOrd="7" destOrd="0" presId="urn:microsoft.com/office/officeart/2008/layout/HorizontalMultiLevelHierarchy"/>
    <dgm:cxn modelId="{7EA7EF97-B207-4B7C-919F-934BA721C757}" type="presParOf" srcId="{F08CB9A9-8CB7-4627-AA06-E1D9B8ECCBAB}" destId="{82CE4897-1FAE-48EB-9ECB-CA914C4F6ACC}" srcOrd="0" destOrd="0" presId="urn:microsoft.com/office/officeart/2008/layout/HorizontalMultiLevelHierarchy"/>
    <dgm:cxn modelId="{2671312A-D042-44A1-87BE-9AEAAC1CE045}" type="presParOf" srcId="{F08CB9A9-8CB7-4627-AA06-E1D9B8ECCBAB}" destId="{530FFEA6-F3FE-47D3-8DBA-B0CF97741646}" srcOrd="1" destOrd="0" presId="urn:microsoft.com/office/officeart/2008/layout/HorizontalMultiLevelHierarchy"/>
    <dgm:cxn modelId="{09F1A199-854B-41B5-9FC5-FB585275A9E9}" type="presParOf" srcId="{6225712F-11CE-48A4-996C-52730EE2EF82}" destId="{FC400A3D-046A-407D-9AA8-BBED3365B338}" srcOrd="8" destOrd="0" presId="urn:microsoft.com/office/officeart/2008/layout/HorizontalMultiLevelHierarchy"/>
    <dgm:cxn modelId="{100F1C79-AABB-48A3-90C0-7718B659DFCD}" type="presParOf" srcId="{FC400A3D-046A-407D-9AA8-BBED3365B338}" destId="{531ACD0A-E21D-47AC-940B-F0D1907C3091}" srcOrd="0" destOrd="0" presId="urn:microsoft.com/office/officeart/2008/layout/HorizontalMultiLevelHierarchy"/>
    <dgm:cxn modelId="{90D1B4A6-F8E4-4A55-ADB9-10A4CE584F75}" type="presParOf" srcId="{6225712F-11CE-48A4-996C-52730EE2EF82}" destId="{273DFCAC-BB46-4AA2-B1A3-268F4D1DFA61}" srcOrd="9" destOrd="0" presId="urn:microsoft.com/office/officeart/2008/layout/HorizontalMultiLevelHierarchy"/>
    <dgm:cxn modelId="{65D1F95B-B588-4B97-9A1F-2D46AE6E2FE3}" type="presParOf" srcId="{273DFCAC-BB46-4AA2-B1A3-268F4D1DFA61}" destId="{8547502A-6EC8-41C7-B02C-52A8B16A69B6}" srcOrd="0" destOrd="0" presId="urn:microsoft.com/office/officeart/2008/layout/HorizontalMultiLevelHierarchy"/>
    <dgm:cxn modelId="{8A0AA733-9DBC-468A-9601-F3A26155C586}" type="presParOf" srcId="{273DFCAC-BB46-4AA2-B1A3-268F4D1DFA61}" destId="{A87327C5-73A6-4401-BFF9-C326D369E950}" srcOrd="1" destOrd="0" presId="urn:microsoft.com/office/officeart/2008/layout/HorizontalMultiLevelHierarchy"/>
    <dgm:cxn modelId="{6EF3D70E-9000-4329-9331-2A8434B51706}" type="presParOf" srcId="{6225712F-11CE-48A4-996C-52730EE2EF82}" destId="{84DF9C04-82E2-4D6C-AADD-13358FC7BF40}" srcOrd="10" destOrd="0" presId="urn:microsoft.com/office/officeart/2008/layout/HorizontalMultiLevelHierarchy"/>
    <dgm:cxn modelId="{8C95C55A-D33E-474E-AED7-DC1763EFC0FE}" type="presParOf" srcId="{84DF9C04-82E2-4D6C-AADD-13358FC7BF40}" destId="{00D9948E-BD5A-4BA6-9696-E5B04795CB73}" srcOrd="0" destOrd="0" presId="urn:microsoft.com/office/officeart/2008/layout/HorizontalMultiLevelHierarchy"/>
    <dgm:cxn modelId="{75C3DDA1-406A-427E-9BDB-22884BEA401D}" type="presParOf" srcId="{6225712F-11CE-48A4-996C-52730EE2EF82}" destId="{FB44700E-188B-49FD-97A0-6216B5CB8E27}" srcOrd="11" destOrd="0" presId="urn:microsoft.com/office/officeart/2008/layout/HorizontalMultiLevelHierarchy"/>
    <dgm:cxn modelId="{02F9E851-9008-400C-A732-A3B931647EAA}" type="presParOf" srcId="{FB44700E-188B-49FD-97A0-6216B5CB8E27}" destId="{7F0B40E8-5308-4488-B6F7-5294A914EE5B}" srcOrd="0" destOrd="0" presId="urn:microsoft.com/office/officeart/2008/layout/HorizontalMultiLevelHierarchy"/>
    <dgm:cxn modelId="{F7F4CB4A-728D-4B35-9D92-831022A34F92}" type="presParOf" srcId="{FB44700E-188B-49FD-97A0-6216B5CB8E27}" destId="{849A017D-B4A3-48CA-BA2D-E00D6C28B7FB}" srcOrd="1" destOrd="0" presId="urn:microsoft.com/office/officeart/2008/layout/HorizontalMultiLevelHierarchy"/>
    <dgm:cxn modelId="{817B1CC8-2FCF-4CE7-9EDE-99051359B97C}" type="presParOf" srcId="{6225712F-11CE-48A4-996C-52730EE2EF82}" destId="{9F2611C4-85FE-4D01-A21C-B2A02F7C8B40}" srcOrd="12" destOrd="0" presId="urn:microsoft.com/office/officeart/2008/layout/HorizontalMultiLevelHierarchy"/>
    <dgm:cxn modelId="{3AD12F0F-97F7-4F0F-A301-7194D7282798}" type="presParOf" srcId="{9F2611C4-85FE-4D01-A21C-B2A02F7C8B40}" destId="{CB14B9DE-692A-4A19-A337-ABE0B723E03A}" srcOrd="0" destOrd="0" presId="urn:microsoft.com/office/officeart/2008/layout/HorizontalMultiLevelHierarchy"/>
    <dgm:cxn modelId="{C89ED995-DE89-443D-BAFF-C1CA17CC8267}" type="presParOf" srcId="{6225712F-11CE-48A4-996C-52730EE2EF82}" destId="{8BA5D2B8-5A1F-491C-9B42-933E8DE5E9E2}" srcOrd="13" destOrd="0" presId="urn:microsoft.com/office/officeart/2008/layout/HorizontalMultiLevelHierarchy"/>
    <dgm:cxn modelId="{41386506-0E9F-4ABB-977E-F221A8080787}" type="presParOf" srcId="{8BA5D2B8-5A1F-491C-9B42-933E8DE5E9E2}" destId="{2BFF3F3D-5D1D-47DB-AE90-BFDA3ED51983}" srcOrd="0" destOrd="0" presId="urn:microsoft.com/office/officeart/2008/layout/HorizontalMultiLevelHierarchy"/>
    <dgm:cxn modelId="{D52CB8FD-CB83-4400-880D-C5613992D233}" type="presParOf" srcId="{8BA5D2B8-5A1F-491C-9B42-933E8DE5E9E2}" destId="{10EDA2EC-FBC1-4574-9EB6-FE3D81F2D800}" srcOrd="1" destOrd="0" presId="urn:microsoft.com/office/officeart/2008/layout/HorizontalMultiLevelHierarchy"/>
    <dgm:cxn modelId="{3B12B2FD-95C2-498C-97AC-4CB9D3C169A0}" type="presParOf" srcId="{6225712F-11CE-48A4-996C-52730EE2EF82}" destId="{4C478FC4-FA66-475C-A89B-166C2214383A}" srcOrd="14" destOrd="0" presId="urn:microsoft.com/office/officeart/2008/layout/HorizontalMultiLevelHierarchy"/>
    <dgm:cxn modelId="{AE11F4E9-3F8C-4B57-B6E0-9F2C857A40B4}" type="presParOf" srcId="{4C478FC4-FA66-475C-A89B-166C2214383A}" destId="{CB722FCF-A963-456E-AFCF-0590F1A6004C}" srcOrd="0" destOrd="0" presId="urn:microsoft.com/office/officeart/2008/layout/HorizontalMultiLevelHierarchy"/>
    <dgm:cxn modelId="{FD93BAB3-7F26-4D12-A3AF-A4B0F365B26F}" type="presParOf" srcId="{6225712F-11CE-48A4-996C-52730EE2EF82}" destId="{907D947C-C92A-4130-B5A4-3CA1FD9F8763}" srcOrd="15" destOrd="0" presId="urn:microsoft.com/office/officeart/2008/layout/HorizontalMultiLevelHierarchy"/>
    <dgm:cxn modelId="{81D09F9A-7AC9-40B5-BF1A-08E3AF511AB1}" type="presParOf" srcId="{907D947C-C92A-4130-B5A4-3CA1FD9F8763}" destId="{DB3F4F73-74AA-4E8D-9AEF-12804EBF80A7}" srcOrd="0" destOrd="0" presId="urn:microsoft.com/office/officeart/2008/layout/HorizontalMultiLevelHierarchy"/>
    <dgm:cxn modelId="{1F9B5E16-AA94-44C4-A61B-698C56A41CD4}" type="presParOf" srcId="{907D947C-C92A-4130-B5A4-3CA1FD9F8763}" destId="{00E7291E-1646-4B5C-88BA-E1276E6DD20F}" srcOrd="1" destOrd="0" presId="urn:microsoft.com/office/officeart/2008/layout/HorizontalMultiLevelHierarchy"/>
    <dgm:cxn modelId="{A137B066-E712-4282-B111-C19A18F9A87D}" type="presParOf" srcId="{6225712F-11CE-48A4-996C-52730EE2EF82}" destId="{53844499-FF17-4F0E-A290-278BF02DA28C}" srcOrd="16" destOrd="0" presId="urn:microsoft.com/office/officeart/2008/layout/HorizontalMultiLevelHierarchy"/>
    <dgm:cxn modelId="{A5ADEEE4-5280-45E8-ACD7-53CC36266321}" type="presParOf" srcId="{53844499-FF17-4F0E-A290-278BF02DA28C}" destId="{294C9EE1-EF39-4A12-AEAA-6981A7F62E65}" srcOrd="0" destOrd="0" presId="urn:microsoft.com/office/officeart/2008/layout/HorizontalMultiLevelHierarchy"/>
    <dgm:cxn modelId="{85F68068-F842-4E4F-8F88-EA30CE0C5A39}" type="presParOf" srcId="{6225712F-11CE-48A4-996C-52730EE2EF82}" destId="{92F886B2-8CEC-4191-B211-CEC1692B75B8}" srcOrd="17" destOrd="0" presId="urn:microsoft.com/office/officeart/2008/layout/HorizontalMultiLevelHierarchy"/>
    <dgm:cxn modelId="{619ACAC9-0743-4FCD-94E6-BF817C6BE3C0}" type="presParOf" srcId="{92F886B2-8CEC-4191-B211-CEC1692B75B8}" destId="{7EAA4285-D060-48D6-AA1A-DEB4A960EBCD}" srcOrd="0" destOrd="0" presId="urn:microsoft.com/office/officeart/2008/layout/HorizontalMultiLevelHierarchy"/>
    <dgm:cxn modelId="{C65A611C-6298-41C0-B3E1-73A35900B5F4}" type="presParOf" srcId="{92F886B2-8CEC-4191-B211-CEC1692B75B8}" destId="{BA623591-DE1A-42F4-9C62-1E809D1E3D5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1CACC3-85BB-49CB-B974-F56A88B97077}" type="doc">
      <dgm:prSet loTypeId="urn:microsoft.com/office/officeart/2005/8/layout/cycle4" loCatId="cycle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5A5B41-8610-4914-A7CE-18FF595FC913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750" b="1" baseline="0" dirty="0" smtClean="0"/>
            <a:t>Модель семейной  формы опеки</a:t>
          </a:r>
          <a:endParaRPr lang="ru-RU" sz="1800" b="1" baseline="0" dirty="0" smtClean="0"/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800" b="1" baseline="0" dirty="0" smtClean="0"/>
            <a:t>12</a:t>
          </a:r>
          <a:endParaRPr lang="ru-RU" sz="1800" b="1" baseline="0" dirty="0"/>
        </a:p>
      </dgm:t>
    </dgm:pt>
    <dgm:pt modelId="{C603ACA8-F0F0-47EB-94B2-C6EFDE68F389}" type="parTrans" cxnId="{F698A6D0-C1DC-49D0-8674-8F9BB6AA7CAB}">
      <dgm:prSet/>
      <dgm:spPr/>
      <dgm:t>
        <a:bodyPr/>
        <a:lstStyle/>
        <a:p>
          <a:endParaRPr lang="ru-RU"/>
        </a:p>
      </dgm:t>
    </dgm:pt>
    <dgm:pt modelId="{3FCA7AAD-2AB5-4E5B-9921-F082BD9DD9A5}" type="sibTrans" cxnId="{F698A6D0-C1DC-49D0-8674-8F9BB6AA7CAB}">
      <dgm:prSet/>
      <dgm:spPr/>
      <dgm:t>
        <a:bodyPr/>
        <a:lstStyle/>
        <a:p>
          <a:endParaRPr lang="ru-RU"/>
        </a:p>
      </dgm:t>
    </dgm:pt>
    <dgm:pt modelId="{0F50987F-CD56-4975-BA35-F326A7F973DE}">
      <dgm:prSet phldrT="[Текст]" custT="1"/>
      <dgm:spPr/>
      <dgm:t>
        <a:bodyPr/>
        <a:lstStyle/>
        <a:p>
          <a:r>
            <a:rPr lang="en-US" sz="1000" baseline="0" dirty="0" smtClean="0"/>
            <a:t>SOS </a:t>
          </a:r>
          <a:r>
            <a:rPr lang="ru-RU" sz="1000" baseline="0" dirty="0" smtClean="0"/>
            <a:t>Детская деревня Астаны</a:t>
          </a:r>
          <a:endParaRPr lang="ru-RU" sz="1000" baseline="0" dirty="0"/>
        </a:p>
      </dgm:t>
    </dgm:pt>
    <dgm:pt modelId="{3738D009-843A-4376-BCB2-8BEC05F8AA1E}" type="parTrans" cxnId="{7248C1FE-4AC8-4E0E-96E3-CFB837A4A268}">
      <dgm:prSet/>
      <dgm:spPr/>
      <dgm:t>
        <a:bodyPr/>
        <a:lstStyle/>
        <a:p>
          <a:endParaRPr lang="ru-RU"/>
        </a:p>
      </dgm:t>
    </dgm:pt>
    <dgm:pt modelId="{5D74A928-5AFE-4719-9236-96B65E325B01}" type="sibTrans" cxnId="{7248C1FE-4AC8-4E0E-96E3-CFB837A4A268}">
      <dgm:prSet/>
      <dgm:spPr/>
      <dgm:t>
        <a:bodyPr/>
        <a:lstStyle/>
        <a:p>
          <a:endParaRPr lang="ru-RU"/>
        </a:p>
      </dgm:t>
    </dgm:pt>
    <dgm:pt modelId="{6659B120-1B92-4F48-B43D-43984288F934}">
      <dgm:prSet phldrT="[Текст]" custT="1"/>
      <dgm:spPr/>
      <dgm:t>
        <a:bodyPr/>
        <a:lstStyle/>
        <a:p>
          <a:r>
            <a:rPr lang="ru-RU" sz="1500" b="1" baseline="0" dirty="0" smtClean="0"/>
            <a:t>Профилактика </a:t>
          </a:r>
          <a:r>
            <a:rPr lang="ru-RU" sz="1600" b="1" baseline="0" dirty="0" smtClean="0"/>
            <a:t>социального сиротства </a:t>
          </a:r>
        </a:p>
        <a:p>
          <a:r>
            <a:rPr lang="ru-RU" sz="1800" b="1" baseline="0" dirty="0" smtClean="0"/>
            <a:t>4 </a:t>
          </a:r>
          <a:endParaRPr lang="ru-RU" sz="1800" b="1" baseline="0" dirty="0"/>
        </a:p>
      </dgm:t>
    </dgm:pt>
    <dgm:pt modelId="{72D644BF-89FF-4DB2-9BC5-32C4A5F7F544}" type="parTrans" cxnId="{6D650AE4-0771-4052-929E-B0E6B96916B2}">
      <dgm:prSet/>
      <dgm:spPr/>
      <dgm:t>
        <a:bodyPr/>
        <a:lstStyle/>
        <a:p>
          <a:endParaRPr lang="ru-RU"/>
        </a:p>
      </dgm:t>
    </dgm:pt>
    <dgm:pt modelId="{C3ACC343-E46E-4A17-BE6E-8840FD287495}" type="sibTrans" cxnId="{6D650AE4-0771-4052-929E-B0E6B96916B2}">
      <dgm:prSet/>
      <dgm:spPr/>
      <dgm:t>
        <a:bodyPr/>
        <a:lstStyle/>
        <a:p>
          <a:endParaRPr lang="ru-RU"/>
        </a:p>
      </dgm:t>
    </dgm:pt>
    <dgm:pt modelId="{0CB3061E-B68E-4F38-AFF3-348426A332B1}">
      <dgm:prSet phldrT="[Текст]" custT="1"/>
      <dgm:spPr/>
      <dgm:t>
        <a:bodyPr/>
        <a:lstStyle/>
        <a:p>
          <a:pPr algn="r"/>
          <a:r>
            <a:rPr lang="ru-RU" sz="1400" baseline="0" dirty="0" smtClean="0"/>
            <a:t>Программа укрепления семьи </a:t>
          </a:r>
          <a:r>
            <a:rPr lang="en-US" sz="1400" baseline="0" dirty="0" smtClean="0"/>
            <a:t>SOS </a:t>
          </a:r>
          <a:r>
            <a:rPr lang="ru-RU" sz="1400" baseline="0" dirty="0" smtClean="0"/>
            <a:t>Детской деревни Астана</a:t>
          </a:r>
          <a:endParaRPr lang="ru-RU" sz="1400" baseline="0" dirty="0"/>
        </a:p>
      </dgm:t>
    </dgm:pt>
    <dgm:pt modelId="{C97FE6B4-E643-4E46-9AFD-1A3BE5FD9386}" type="parTrans" cxnId="{05AB90BA-7BCF-4F60-8C37-205FF8D8A82C}">
      <dgm:prSet/>
      <dgm:spPr/>
      <dgm:t>
        <a:bodyPr/>
        <a:lstStyle/>
        <a:p>
          <a:endParaRPr lang="ru-RU"/>
        </a:p>
      </dgm:t>
    </dgm:pt>
    <dgm:pt modelId="{990C1D64-9F2F-47C1-842B-871A5F22A2CB}" type="sibTrans" cxnId="{05AB90BA-7BCF-4F60-8C37-205FF8D8A82C}">
      <dgm:prSet/>
      <dgm:spPr/>
      <dgm:t>
        <a:bodyPr/>
        <a:lstStyle/>
        <a:p>
          <a:endParaRPr lang="ru-RU"/>
        </a:p>
      </dgm:t>
    </dgm:pt>
    <dgm:pt modelId="{AD9F8109-A285-41D6-BB7E-2B9FC962D32A}">
      <dgm:prSet phldrT="[Текст]" custT="1"/>
      <dgm:spPr/>
      <dgm:t>
        <a:bodyPr/>
        <a:lstStyle/>
        <a:p>
          <a:r>
            <a:rPr lang="ru-RU" sz="1600" b="1" baseline="0" dirty="0" smtClean="0"/>
            <a:t>Образование и развитие детей </a:t>
          </a:r>
        </a:p>
        <a:p>
          <a:r>
            <a:rPr lang="ru-RU" sz="1800" b="1" baseline="0" dirty="0" smtClean="0"/>
            <a:t>2</a:t>
          </a:r>
          <a:endParaRPr lang="ru-RU" sz="1800" b="1" baseline="0" dirty="0"/>
        </a:p>
      </dgm:t>
    </dgm:pt>
    <dgm:pt modelId="{EFFC6FB8-3B7E-47E2-99EF-9D2D0C297C4B}" type="parTrans" cxnId="{AE55CF2F-160B-4C1D-8A23-90ED22A9C26B}">
      <dgm:prSet/>
      <dgm:spPr/>
      <dgm:t>
        <a:bodyPr/>
        <a:lstStyle/>
        <a:p>
          <a:endParaRPr lang="ru-RU"/>
        </a:p>
      </dgm:t>
    </dgm:pt>
    <dgm:pt modelId="{E84CFC82-FE47-42F5-A0D1-D7A4FFD6C0C8}" type="sibTrans" cxnId="{AE55CF2F-160B-4C1D-8A23-90ED22A9C26B}">
      <dgm:prSet/>
      <dgm:spPr/>
      <dgm:t>
        <a:bodyPr/>
        <a:lstStyle/>
        <a:p>
          <a:endParaRPr lang="ru-RU"/>
        </a:p>
      </dgm:t>
    </dgm:pt>
    <dgm:pt modelId="{87EF9FDA-0109-489F-B2C1-057D64D7F146}">
      <dgm:prSet phldrT="[Текст]" custT="1"/>
      <dgm:spPr/>
      <dgm:t>
        <a:bodyPr/>
        <a:lstStyle/>
        <a:p>
          <a:pPr algn="r"/>
          <a:r>
            <a:rPr lang="ru-RU" sz="1500" baseline="0" dirty="0" smtClean="0"/>
            <a:t>Детский Сад </a:t>
          </a:r>
          <a:r>
            <a:rPr lang="en-US" sz="1500" baseline="0" dirty="0" smtClean="0"/>
            <a:t>SOS </a:t>
          </a:r>
          <a:r>
            <a:rPr lang="ru-RU" sz="1500" baseline="0" dirty="0" smtClean="0"/>
            <a:t>Детской деревни Астана</a:t>
          </a:r>
          <a:endParaRPr lang="ru-RU" sz="1500" baseline="0" dirty="0"/>
        </a:p>
      </dgm:t>
    </dgm:pt>
    <dgm:pt modelId="{25334E30-B592-4582-A576-5137D99C3070}" type="parTrans" cxnId="{BD75B025-C67F-4BC6-839F-77826373B621}">
      <dgm:prSet/>
      <dgm:spPr/>
      <dgm:t>
        <a:bodyPr/>
        <a:lstStyle/>
        <a:p>
          <a:endParaRPr lang="ru-RU"/>
        </a:p>
      </dgm:t>
    </dgm:pt>
    <dgm:pt modelId="{EBC2E6D3-246C-4CC0-A50E-5A37FA7D4CEA}" type="sibTrans" cxnId="{BD75B025-C67F-4BC6-839F-77826373B621}">
      <dgm:prSet/>
      <dgm:spPr/>
      <dgm:t>
        <a:bodyPr/>
        <a:lstStyle/>
        <a:p>
          <a:endParaRPr lang="ru-RU"/>
        </a:p>
      </dgm:t>
    </dgm:pt>
    <dgm:pt modelId="{C23CF79E-E6BC-435C-96A7-71F74C0B5445}">
      <dgm:prSet phldrT="[Текст]" custT="1"/>
      <dgm:spPr/>
      <dgm:t>
        <a:bodyPr/>
        <a:lstStyle/>
        <a:p>
          <a:pPr>
            <a:lnSpc>
              <a:spcPct val="90000"/>
            </a:lnSpc>
          </a:pPr>
          <a:r>
            <a:rPr lang="ru-RU" sz="1600" b="1" baseline="0" dirty="0" smtClean="0"/>
            <a:t>Общественно правовая деятельность 1</a:t>
          </a:r>
          <a:endParaRPr lang="ru-RU" sz="1800" b="1" baseline="0" dirty="0" smtClean="0"/>
        </a:p>
      </dgm:t>
    </dgm:pt>
    <dgm:pt modelId="{800C3A12-698C-43A5-B1BC-CB2E2E0412C7}" type="parTrans" cxnId="{F2CC795C-B463-4737-893D-E4A2EE3D39A8}">
      <dgm:prSet/>
      <dgm:spPr/>
      <dgm:t>
        <a:bodyPr/>
        <a:lstStyle/>
        <a:p>
          <a:endParaRPr lang="ru-RU"/>
        </a:p>
      </dgm:t>
    </dgm:pt>
    <dgm:pt modelId="{E7CF1EBE-F8F9-48B4-9C6F-7CB795A56B20}" type="sibTrans" cxnId="{F2CC795C-B463-4737-893D-E4A2EE3D39A8}">
      <dgm:prSet/>
      <dgm:spPr/>
      <dgm:t>
        <a:bodyPr/>
        <a:lstStyle/>
        <a:p>
          <a:endParaRPr lang="ru-RU"/>
        </a:p>
      </dgm:t>
    </dgm:pt>
    <dgm:pt modelId="{8916588D-D0CA-4147-8857-F4498BEA5601}">
      <dgm:prSet phldrT="[Текст]" custT="1"/>
      <dgm:spPr/>
      <dgm:t>
        <a:bodyPr/>
        <a:lstStyle/>
        <a:p>
          <a:r>
            <a:rPr lang="en-US" sz="1000" baseline="0" dirty="0" smtClean="0"/>
            <a:t>SOS </a:t>
          </a:r>
          <a:r>
            <a:rPr lang="ru-RU" sz="1000" baseline="0" dirty="0" smtClean="0"/>
            <a:t>Дома юношества 1 Астаны </a:t>
          </a:r>
          <a:endParaRPr lang="ru-RU" sz="1000" baseline="0" dirty="0"/>
        </a:p>
      </dgm:t>
    </dgm:pt>
    <dgm:pt modelId="{133A6C89-0B10-4B95-AADB-9028AF0318AF}" type="parTrans" cxnId="{061557F2-7DB9-4C25-8EEA-33350E1DF6AC}">
      <dgm:prSet/>
      <dgm:spPr/>
      <dgm:t>
        <a:bodyPr/>
        <a:lstStyle/>
        <a:p>
          <a:endParaRPr lang="ru-RU"/>
        </a:p>
      </dgm:t>
    </dgm:pt>
    <dgm:pt modelId="{0B64DD9C-BB7F-43C2-B152-7E00F5380652}" type="sibTrans" cxnId="{061557F2-7DB9-4C25-8EEA-33350E1DF6AC}">
      <dgm:prSet/>
      <dgm:spPr/>
      <dgm:t>
        <a:bodyPr/>
        <a:lstStyle/>
        <a:p>
          <a:endParaRPr lang="ru-RU"/>
        </a:p>
      </dgm:t>
    </dgm:pt>
    <dgm:pt modelId="{940C066B-A059-4EF1-9CD0-A428F77BA2BB}">
      <dgm:prSet phldrT="[Текст]" custT="1"/>
      <dgm:spPr/>
      <dgm:t>
        <a:bodyPr/>
        <a:lstStyle/>
        <a:p>
          <a:r>
            <a:rPr lang="ru-RU" sz="1000" baseline="0" dirty="0" smtClean="0"/>
            <a:t>Полунезависимое проживание Астаны</a:t>
          </a:r>
          <a:endParaRPr lang="ru-RU" sz="1000" baseline="0" dirty="0"/>
        </a:p>
      </dgm:t>
    </dgm:pt>
    <dgm:pt modelId="{593257F5-A2F6-459F-8E87-8733AF896AB1}" type="parTrans" cxnId="{89A586E3-F4E3-4E7E-A107-44D07443AE1D}">
      <dgm:prSet/>
      <dgm:spPr/>
      <dgm:t>
        <a:bodyPr/>
        <a:lstStyle/>
        <a:p>
          <a:endParaRPr lang="ru-RU"/>
        </a:p>
      </dgm:t>
    </dgm:pt>
    <dgm:pt modelId="{AC8E997A-4269-4E7B-B2D2-2501C5C3D6CB}" type="sibTrans" cxnId="{89A586E3-F4E3-4E7E-A107-44D07443AE1D}">
      <dgm:prSet/>
      <dgm:spPr/>
      <dgm:t>
        <a:bodyPr/>
        <a:lstStyle/>
        <a:p>
          <a:endParaRPr lang="ru-RU"/>
        </a:p>
      </dgm:t>
    </dgm:pt>
    <dgm:pt modelId="{AA973616-E02B-400E-AB21-6D3788D60897}">
      <dgm:prSet phldrT="[Текст]" custT="1"/>
      <dgm:spPr/>
      <dgm:t>
        <a:bodyPr/>
        <a:lstStyle/>
        <a:p>
          <a:r>
            <a:rPr lang="ru-RU" sz="1000" baseline="0" dirty="0" smtClean="0"/>
            <a:t>Программа жилищной поддержки </a:t>
          </a:r>
          <a:endParaRPr lang="ru-RU" sz="1000" baseline="0" dirty="0"/>
        </a:p>
      </dgm:t>
    </dgm:pt>
    <dgm:pt modelId="{ABB30398-BBA8-4D16-8655-09124FF7DB2A}" type="parTrans" cxnId="{6F2D0C7A-8EA0-4367-B5F9-102FD3602281}">
      <dgm:prSet/>
      <dgm:spPr/>
      <dgm:t>
        <a:bodyPr/>
        <a:lstStyle/>
        <a:p>
          <a:endParaRPr lang="ru-RU"/>
        </a:p>
      </dgm:t>
    </dgm:pt>
    <dgm:pt modelId="{73D12A47-ECDA-427D-ADDD-B17C8F4178B0}" type="sibTrans" cxnId="{6F2D0C7A-8EA0-4367-B5F9-102FD3602281}">
      <dgm:prSet/>
      <dgm:spPr/>
      <dgm:t>
        <a:bodyPr/>
        <a:lstStyle/>
        <a:p>
          <a:endParaRPr lang="ru-RU"/>
        </a:p>
      </dgm:t>
    </dgm:pt>
    <dgm:pt modelId="{B381142A-73FB-4944-A641-96DCBD4478F1}">
      <dgm:prSet phldrT="[Текст]" custT="1"/>
      <dgm:spPr/>
      <dgm:t>
        <a:bodyPr/>
        <a:lstStyle/>
        <a:p>
          <a:r>
            <a:rPr lang="en-US" sz="1000" baseline="0" dirty="0" smtClean="0"/>
            <a:t>SOS </a:t>
          </a:r>
          <a:r>
            <a:rPr lang="ru-RU" sz="1000" baseline="0" dirty="0" smtClean="0"/>
            <a:t>Детская деревня Алматы</a:t>
          </a:r>
          <a:endParaRPr lang="ru-RU" sz="1000" baseline="0" dirty="0"/>
        </a:p>
      </dgm:t>
    </dgm:pt>
    <dgm:pt modelId="{124DA5B3-31AA-4CF6-8DA0-673F337603D5}" type="parTrans" cxnId="{E34FAD81-8C39-440C-BE44-13CAD8F0B3D2}">
      <dgm:prSet/>
      <dgm:spPr/>
      <dgm:t>
        <a:bodyPr/>
        <a:lstStyle/>
        <a:p>
          <a:endParaRPr lang="ru-RU"/>
        </a:p>
      </dgm:t>
    </dgm:pt>
    <dgm:pt modelId="{6FB16E82-A3C6-4F9B-8F62-697C184EAE52}" type="sibTrans" cxnId="{E34FAD81-8C39-440C-BE44-13CAD8F0B3D2}">
      <dgm:prSet/>
      <dgm:spPr/>
      <dgm:t>
        <a:bodyPr/>
        <a:lstStyle/>
        <a:p>
          <a:endParaRPr lang="ru-RU"/>
        </a:p>
      </dgm:t>
    </dgm:pt>
    <dgm:pt modelId="{9D932F63-6113-470A-BD46-A3E22153A638}">
      <dgm:prSet phldrT="[Текст]" custT="1"/>
      <dgm:spPr/>
      <dgm:t>
        <a:bodyPr/>
        <a:lstStyle/>
        <a:p>
          <a:r>
            <a:rPr lang="en-US" sz="1000" baseline="0" dirty="0" smtClean="0"/>
            <a:t>SOS </a:t>
          </a:r>
          <a:r>
            <a:rPr lang="ru-RU" sz="1000" baseline="0" dirty="0" smtClean="0"/>
            <a:t>Детская деревня Темиртау  </a:t>
          </a:r>
          <a:endParaRPr lang="ru-RU" sz="1000" baseline="0" dirty="0"/>
        </a:p>
      </dgm:t>
    </dgm:pt>
    <dgm:pt modelId="{63975FDA-2549-4D50-B20C-4CDCD3050022}" type="parTrans" cxnId="{ACA2EFB6-1B70-4074-8E9F-90CDC04E082C}">
      <dgm:prSet/>
      <dgm:spPr/>
      <dgm:t>
        <a:bodyPr/>
        <a:lstStyle/>
        <a:p>
          <a:endParaRPr lang="ru-RU"/>
        </a:p>
      </dgm:t>
    </dgm:pt>
    <dgm:pt modelId="{A780FBEE-7B49-43E7-ADF0-C01503A37556}" type="sibTrans" cxnId="{ACA2EFB6-1B70-4074-8E9F-90CDC04E082C}">
      <dgm:prSet/>
      <dgm:spPr/>
      <dgm:t>
        <a:bodyPr/>
        <a:lstStyle/>
        <a:p>
          <a:endParaRPr lang="ru-RU"/>
        </a:p>
      </dgm:t>
    </dgm:pt>
    <dgm:pt modelId="{982581FB-E9FF-471D-9315-265589FAAE59}">
      <dgm:prSet phldrT="[Текст]" custT="1"/>
      <dgm:spPr/>
      <dgm:t>
        <a:bodyPr/>
        <a:lstStyle/>
        <a:p>
          <a:r>
            <a:rPr lang="en-US" sz="1000" baseline="0" dirty="0" smtClean="0"/>
            <a:t>SOS </a:t>
          </a:r>
          <a:r>
            <a:rPr lang="ru-RU" sz="1000" baseline="0" dirty="0" smtClean="0"/>
            <a:t>Дома юношества 2 Астаны </a:t>
          </a:r>
          <a:endParaRPr lang="ru-RU" sz="1000" baseline="0" dirty="0"/>
        </a:p>
      </dgm:t>
    </dgm:pt>
    <dgm:pt modelId="{8055975A-0DFA-47E2-96FE-75C8514B5B7D}" type="parTrans" cxnId="{73ECB4EE-253C-4122-B557-F379674C98CB}">
      <dgm:prSet/>
      <dgm:spPr/>
      <dgm:t>
        <a:bodyPr/>
        <a:lstStyle/>
        <a:p>
          <a:endParaRPr lang="ru-RU"/>
        </a:p>
      </dgm:t>
    </dgm:pt>
    <dgm:pt modelId="{0B2C6881-33AD-4C67-A2CA-593313DDDFCE}" type="sibTrans" cxnId="{73ECB4EE-253C-4122-B557-F379674C98CB}">
      <dgm:prSet/>
      <dgm:spPr/>
      <dgm:t>
        <a:bodyPr/>
        <a:lstStyle/>
        <a:p>
          <a:endParaRPr lang="ru-RU"/>
        </a:p>
      </dgm:t>
    </dgm:pt>
    <dgm:pt modelId="{9E7D9D0D-21D8-4F11-9DB7-90FFE8B22AAB}">
      <dgm:prSet phldrT="[Текст]" custT="1"/>
      <dgm:spPr/>
      <dgm:t>
        <a:bodyPr/>
        <a:lstStyle/>
        <a:p>
          <a:r>
            <a:rPr lang="en-US" sz="1000" baseline="0" dirty="0" smtClean="0"/>
            <a:t>SOS </a:t>
          </a:r>
          <a:r>
            <a:rPr lang="ru-RU" sz="1000" baseline="0" dirty="0" smtClean="0"/>
            <a:t>Дома юношества 1 Алматы</a:t>
          </a:r>
          <a:endParaRPr lang="ru-RU" sz="1000" baseline="0" dirty="0"/>
        </a:p>
      </dgm:t>
    </dgm:pt>
    <dgm:pt modelId="{5F454B45-3DDF-42D7-A375-04EB7AAC9EEA}" type="parTrans" cxnId="{CA774504-FB95-481E-A0C7-D7DE169C9675}">
      <dgm:prSet/>
      <dgm:spPr/>
      <dgm:t>
        <a:bodyPr/>
        <a:lstStyle/>
        <a:p>
          <a:endParaRPr lang="ru-RU"/>
        </a:p>
      </dgm:t>
    </dgm:pt>
    <dgm:pt modelId="{48F8A87B-C91E-4AE3-ABF5-D40FCA2D942E}" type="sibTrans" cxnId="{CA774504-FB95-481E-A0C7-D7DE169C9675}">
      <dgm:prSet/>
      <dgm:spPr/>
      <dgm:t>
        <a:bodyPr/>
        <a:lstStyle/>
        <a:p>
          <a:endParaRPr lang="ru-RU"/>
        </a:p>
      </dgm:t>
    </dgm:pt>
    <dgm:pt modelId="{9B2474C4-060E-4789-8174-1698AD78FDA1}">
      <dgm:prSet phldrT="[Текст]" custT="1"/>
      <dgm:spPr/>
      <dgm:t>
        <a:bodyPr/>
        <a:lstStyle/>
        <a:p>
          <a:r>
            <a:rPr lang="en-US" sz="1000" baseline="0" dirty="0" smtClean="0"/>
            <a:t>SOS </a:t>
          </a:r>
          <a:r>
            <a:rPr lang="ru-RU" sz="1000" baseline="0" dirty="0" smtClean="0"/>
            <a:t>Дома юношества 2 Алматы   </a:t>
          </a:r>
          <a:endParaRPr lang="ru-RU" sz="1000" baseline="0" dirty="0"/>
        </a:p>
      </dgm:t>
    </dgm:pt>
    <dgm:pt modelId="{F5DB9DA7-E304-4BE0-B63B-58656407F8EA}" type="parTrans" cxnId="{8CEC1D98-1FBB-488E-AAE3-794EC04C562C}">
      <dgm:prSet/>
      <dgm:spPr/>
      <dgm:t>
        <a:bodyPr/>
        <a:lstStyle/>
        <a:p>
          <a:endParaRPr lang="ru-RU"/>
        </a:p>
      </dgm:t>
    </dgm:pt>
    <dgm:pt modelId="{17ED5C47-10FA-48F9-8696-20AC915E71B8}" type="sibTrans" cxnId="{8CEC1D98-1FBB-488E-AAE3-794EC04C562C}">
      <dgm:prSet/>
      <dgm:spPr/>
      <dgm:t>
        <a:bodyPr/>
        <a:lstStyle/>
        <a:p>
          <a:endParaRPr lang="ru-RU"/>
        </a:p>
      </dgm:t>
    </dgm:pt>
    <dgm:pt modelId="{68F1CA43-03DD-4684-AFCA-43FDCA70BB34}">
      <dgm:prSet phldrT="[Текст]" custT="1"/>
      <dgm:spPr/>
      <dgm:t>
        <a:bodyPr/>
        <a:lstStyle/>
        <a:p>
          <a:r>
            <a:rPr lang="en-US" sz="1000" baseline="0" dirty="0" smtClean="0"/>
            <a:t>SOS </a:t>
          </a:r>
          <a:r>
            <a:rPr lang="ru-RU" sz="1000" baseline="0" dirty="0" smtClean="0"/>
            <a:t>Дома юношества 1 Темиртау </a:t>
          </a:r>
          <a:endParaRPr lang="ru-RU" sz="1000" baseline="0" dirty="0"/>
        </a:p>
      </dgm:t>
    </dgm:pt>
    <dgm:pt modelId="{172AAB52-3C6D-44BD-B7BF-B25A965D8F79}" type="parTrans" cxnId="{546F7FDF-E8E3-4B0B-98A3-9C1662C2679A}">
      <dgm:prSet/>
      <dgm:spPr/>
      <dgm:t>
        <a:bodyPr/>
        <a:lstStyle/>
        <a:p>
          <a:endParaRPr lang="ru-RU"/>
        </a:p>
      </dgm:t>
    </dgm:pt>
    <dgm:pt modelId="{325A4E1E-5DBC-48BC-9F79-C3F97C9B5AA1}" type="sibTrans" cxnId="{546F7FDF-E8E3-4B0B-98A3-9C1662C2679A}">
      <dgm:prSet/>
      <dgm:spPr/>
      <dgm:t>
        <a:bodyPr/>
        <a:lstStyle/>
        <a:p>
          <a:endParaRPr lang="ru-RU"/>
        </a:p>
      </dgm:t>
    </dgm:pt>
    <dgm:pt modelId="{B1E48036-307B-48A9-B28A-7B93930C4491}">
      <dgm:prSet phldrT="[Текст]" custT="1"/>
      <dgm:spPr/>
      <dgm:t>
        <a:bodyPr/>
        <a:lstStyle/>
        <a:p>
          <a:r>
            <a:rPr lang="ru-RU" sz="1000" baseline="0" dirty="0" smtClean="0"/>
            <a:t>Полунезависимое проживание Алматы</a:t>
          </a:r>
          <a:endParaRPr lang="ru-RU" sz="1000" baseline="0" dirty="0"/>
        </a:p>
      </dgm:t>
    </dgm:pt>
    <dgm:pt modelId="{E5D4DC6C-3178-4B43-9D65-936B82EED956}" type="parTrans" cxnId="{A7F3C3A3-3ED2-4217-922C-5C537F446DED}">
      <dgm:prSet/>
      <dgm:spPr/>
      <dgm:t>
        <a:bodyPr/>
        <a:lstStyle/>
        <a:p>
          <a:endParaRPr lang="ru-RU"/>
        </a:p>
      </dgm:t>
    </dgm:pt>
    <dgm:pt modelId="{4E995EB1-D4D1-4911-AEA8-57FA89BEDAE6}" type="sibTrans" cxnId="{A7F3C3A3-3ED2-4217-922C-5C537F446DED}">
      <dgm:prSet/>
      <dgm:spPr/>
      <dgm:t>
        <a:bodyPr/>
        <a:lstStyle/>
        <a:p>
          <a:endParaRPr lang="ru-RU"/>
        </a:p>
      </dgm:t>
    </dgm:pt>
    <dgm:pt modelId="{8118A0E2-42C5-442D-8102-5AE2EC8ECB4B}">
      <dgm:prSet phldrT="[Текст]" custT="1"/>
      <dgm:spPr/>
      <dgm:t>
        <a:bodyPr/>
        <a:lstStyle/>
        <a:p>
          <a:r>
            <a:rPr lang="ru-RU" sz="1000" baseline="0" dirty="0" smtClean="0"/>
            <a:t>Полунезависимое проживание Темиртау </a:t>
          </a:r>
          <a:endParaRPr lang="ru-RU" sz="1000" baseline="0" dirty="0"/>
        </a:p>
      </dgm:t>
    </dgm:pt>
    <dgm:pt modelId="{9B02C331-14A5-49AE-8582-DBB98B14B8A7}" type="parTrans" cxnId="{33FA4626-66C5-4C4C-9C77-0EA0223C0124}">
      <dgm:prSet/>
      <dgm:spPr/>
      <dgm:t>
        <a:bodyPr/>
        <a:lstStyle/>
        <a:p>
          <a:endParaRPr lang="ru-RU"/>
        </a:p>
      </dgm:t>
    </dgm:pt>
    <dgm:pt modelId="{3BC12AD5-824E-40E8-845B-5A0DF8DFF7C4}" type="sibTrans" cxnId="{33FA4626-66C5-4C4C-9C77-0EA0223C0124}">
      <dgm:prSet/>
      <dgm:spPr/>
      <dgm:t>
        <a:bodyPr/>
        <a:lstStyle/>
        <a:p>
          <a:endParaRPr lang="ru-RU"/>
        </a:p>
      </dgm:t>
    </dgm:pt>
    <dgm:pt modelId="{1BA8C234-D401-477B-B374-4A0429332346}">
      <dgm:prSet phldrT="[Текст]" custScaleX="178874" custScaleY="136985" custT="1" custLinFactNeighborX="17729" custLinFactNeighborY="20459"/>
      <dgm:spPr/>
      <dgm:t>
        <a:bodyPr/>
        <a:lstStyle/>
        <a:p>
          <a:pPr algn="r"/>
          <a:r>
            <a:rPr lang="ru-RU" sz="1400" baseline="0" dirty="0" smtClean="0"/>
            <a:t>Программа укрепления семьи </a:t>
          </a:r>
          <a:r>
            <a:rPr lang="en-US" sz="1400" baseline="0" dirty="0" smtClean="0"/>
            <a:t>SOS </a:t>
          </a:r>
          <a:r>
            <a:rPr lang="ru-RU" sz="1400" baseline="0" dirty="0" smtClean="0"/>
            <a:t>Детской деревни Алматы</a:t>
          </a:r>
          <a:endParaRPr lang="ru-RU" sz="1400" baseline="0" dirty="0"/>
        </a:p>
      </dgm:t>
    </dgm:pt>
    <dgm:pt modelId="{F8416789-0F5E-4516-BEB1-9924CE4DB30C}" type="parTrans" cxnId="{5F32199C-21C3-4C2D-84C1-61307D317639}">
      <dgm:prSet/>
      <dgm:spPr/>
      <dgm:t>
        <a:bodyPr/>
        <a:lstStyle/>
        <a:p>
          <a:endParaRPr lang="ru-RU"/>
        </a:p>
      </dgm:t>
    </dgm:pt>
    <dgm:pt modelId="{EEAF49A2-9211-4BFB-8687-F3A3498D18C4}" type="sibTrans" cxnId="{5F32199C-21C3-4C2D-84C1-61307D317639}">
      <dgm:prSet/>
      <dgm:spPr/>
      <dgm:t>
        <a:bodyPr/>
        <a:lstStyle/>
        <a:p>
          <a:endParaRPr lang="ru-RU"/>
        </a:p>
      </dgm:t>
    </dgm:pt>
    <dgm:pt modelId="{26E19FC1-B786-4FA9-B050-645DBF142EBB}">
      <dgm:prSet phldrT="[Текст]" custScaleX="178874" custScaleY="136985" custT="1" custLinFactNeighborX="17729" custLinFactNeighborY="20459"/>
      <dgm:spPr/>
      <dgm:t>
        <a:bodyPr/>
        <a:lstStyle/>
        <a:p>
          <a:pPr algn="r"/>
          <a:r>
            <a:rPr lang="ru-RU" sz="1400" baseline="0" dirty="0" smtClean="0"/>
            <a:t>Программа укрепления семьи </a:t>
          </a:r>
          <a:r>
            <a:rPr lang="en-US" sz="1400" baseline="0" dirty="0" smtClean="0"/>
            <a:t>SOS </a:t>
          </a:r>
          <a:r>
            <a:rPr lang="ru-RU" sz="1400" baseline="0" dirty="0" smtClean="0"/>
            <a:t>Детской деревни Темиртау </a:t>
          </a:r>
          <a:endParaRPr lang="ru-RU" sz="1400" baseline="0" dirty="0"/>
        </a:p>
      </dgm:t>
    </dgm:pt>
    <dgm:pt modelId="{AE1EE669-37B3-4BF9-A25D-12A80C0F798E}" type="parTrans" cxnId="{47F413EA-304B-4CC7-AF96-12A23B27A365}">
      <dgm:prSet/>
      <dgm:spPr/>
      <dgm:t>
        <a:bodyPr/>
        <a:lstStyle/>
        <a:p>
          <a:endParaRPr lang="ru-RU"/>
        </a:p>
      </dgm:t>
    </dgm:pt>
    <dgm:pt modelId="{E94AF1E0-154F-4E25-817E-5FEA26113CFB}" type="sibTrans" cxnId="{47F413EA-304B-4CC7-AF96-12A23B27A365}">
      <dgm:prSet/>
      <dgm:spPr/>
      <dgm:t>
        <a:bodyPr/>
        <a:lstStyle/>
        <a:p>
          <a:endParaRPr lang="ru-RU"/>
        </a:p>
      </dgm:t>
    </dgm:pt>
    <dgm:pt modelId="{5BD6544A-FF7D-4357-8E2F-71572C878DCD}">
      <dgm:prSet phldrT="[Текст]" custT="1"/>
      <dgm:spPr/>
      <dgm:t>
        <a:bodyPr/>
        <a:lstStyle/>
        <a:p>
          <a:pPr algn="r"/>
          <a:r>
            <a:rPr lang="ru-RU" sz="1400" baseline="0" dirty="0" smtClean="0"/>
            <a:t>Социальный центр на колесах «</a:t>
          </a:r>
          <a:r>
            <a:rPr lang="en-US" sz="1400" baseline="0" dirty="0" smtClean="0"/>
            <a:t>Play Bus</a:t>
          </a:r>
          <a:r>
            <a:rPr lang="ru-RU" sz="1400" baseline="0" dirty="0" smtClean="0"/>
            <a:t>»</a:t>
          </a:r>
          <a:endParaRPr lang="ru-RU" sz="1400" baseline="0" dirty="0"/>
        </a:p>
      </dgm:t>
    </dgm:pt>
    <dgm:pt modelId="{1C2C45B8-51FE-4FEC-B5D4-4FB02252CCD8}" type="parTrans" cxnId="{7D70EF48-DF64-43E9-A30A-FD495640F4A0}">
      <dgm:prSet/>
      <dgm:spPr/>
      <dgm:t>
        <a:bodyPr/>
        <a:lstStyle/>
        <a:p>
          <a:endParaRPr lang="ru-RU"/>
        </a:p>
      </dgm:t>
    </dgm:pt>
    <dgm:pt modelId="{5661316C-DF92-4D14-8A57-38480444E8E7}" type="sibTrans" cxnId="{7D70EF48-DF64-43E9-A30A-FD495640F4A0}">
      <dgm:prSet/>
      <dgm:spPr/>
      <dgm:t>
        <a:bodyPr/>
        <a:lstStyle/>
        <a:p>
          <a:endParaRPr lang="ru-RU"/>
        </a:p>
      </dgm:t>
    </dgm:pt>
    <dgm:pt modelId="{83D11BB3-2E20-4D52-879B-32836E988E96}">
      <dgm:prSet phldrT="[Текст]" custT="1"/>
      <dgm:spPr/>
      <dgm:t>
        <a:bodyPr/>
        <a:lstStyle/>
        <a:p>
          <a:pPr algn="r"/>
          <a:r>
            <a:rPr lang="ru-RU" sz="1500" baseline="0" dirty="0" smtClean="0"/>
            <a:t>Детский Сад </a:t>
          </a:r>
          <a:r>
            <a:rPr lang="en-US" sz="1500" baseline="0" dirty="0" smtClean="0"/>
            <a:t>SOS </a:t>
          </a:r>
          <a:r>
            <a:rPr lang="ru-RU" sz="1500" baseline="0" dirty="0" smtClean="0"/>
            <a:t>Детской деревни Алматы </a:t>
          </a:r>
          <a:endParaRPr lang="ru-RU" sz="1500" baseline="0" dirty="0"/>
        </a:p>
      </dgm:t>
    </dgm:pt>
    <dgm:pt modelId="{F1840ACA-5FDC-44B1-892F-32CB331C8535}" type="parTrans" cxnId="{FD6D4DC0-1BF6-426C-BFE2-41CD0E0E8D2F}">
      <dgm:prSet/>
      <dgm:spPr/>
      <dgm:t>
        <a:bodyPr/>
        <a:lstStyle/>
        <a:p>
          <a:endParaRPr lang="ru-RU"/>
        </a:p>
      </dgm:t>
    </dgm:pt>
    <dgm:pt modelId="{E84E059E-4823-423F-95ED-00BE055387A1}" type="sibTrans" cxnId="{FD6D4DC0-1BF6-426C-BFE2-41CD0E0E8D2F}">
      <dgm:prSet/>
      <dgm:spPr/>
      <dgm:t>
        <a:bodyPr/>
        <a:lstStyle/>
        <a:p>
          <a:endParaRPr lang="ru-RU"/>
        </a:p>
      </dgm:t>
    </dgm:pt>
    <dgm:pt modelId="{9BBDD31C-EA46-48D9-A516-7FF5C5FC4692}">
      <dgm:prSet phldrT="[Текст]" custT="1"/>
      <dgm:spPr/>
      <dgm:t>
        <a:bodyPr/>
        <a:lstStyle/>
        <a:p>
          <a:r>
            <a:rPr lang="en-US" sz="1400" baseline="0" dirty="0" smtClean="0"/>
            <a:t>“I matter” (</a:t>
          </a:r>
          <a:r>
            <a:rPr lang="ru-RU" sz="1400" baseline="0" dirty="0" smtClean="0"/>
            <a:t>Я имею значение) проект по поддержке воспитанников детских учреждений и подготовке их к выходу из под опеки  </a:t>
          </a:r>
          <a:endParaRPr lang="ru-RU" sz="1400" baseline="0" dirty="0"/>
        </a:p>
      </dgm:t>
    </dgm:pt>
    <dgm:pt modelId="{51992722-54BF-4189-B367-090AD8CE6092}" type="parTrans" cxnId="{14E399EF-01E2-4C0C-9F15-1DAB17E06A8A}">
      <dgm:prSet/>
      <dgm:spPr/>
      <dgm:t>
        <a:bodyPr/>
        <a:lstStyle/>
        <a:p>
          <a:endParaRPr lang="ru-RU"/>
        </a:p>
      </dgm:t>
    </dgm:pt>
    <dgm:pt modelId="{316C4EE0-5020-4716-9929-2F5281B3B134}" type="sibTrans" cxnId="{14E399EF-01E2-4C0C-9F15-1DAB17E06A8A}">
      <dgm:prSet/>
      <dgm:spPr/>
      <dgm:t>
        <a:bodyPr/>
        <a:lstStyle/>
        <a:p>
          <a:endParaRPr lang="ru-RU"/>
        </a:p>
      </dgm:t>
    </dgm:pt>
    <dgm:pt modelId="{257EDACA-F2DE-455D-A64F-2824527BDB68}" type="pres">
      <dgm:prSet presAssocID="{C81CACC3-85BB-49CB-B974-F56A88B9707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E626AA-55CB-46F7-A574-BB4B9D2DC949}" type="pres">
      <dgm:prSet presAssocID="{C81CACC3-85BB-49CB-B974-F56A88B97077}" presName="children" presStyleCnt="0"/>
      <dgm:spPr/>
    </dgm:pt>
    <dgm:pt modelId="{80409583-3EE3-4277-B14C-56C80BA3BDA4}" type="pres">
      <dgm:prSet presAssocID="{C81CACC3-85BB-49CB-B974-F56A88B97077}" presName="child1group" presStyleCnt="0"/>
      <dgm:spPr/>
    </dgm:pt>
    <dgm:pt modelId="{9A94E268-74A6-4621-933C-0C84B96FC119}" type="pres">
      <dgm:prSet presAssocID="{C81CACC3-85BB-49CB-B974-F56A88B97077}" presName="child1" presStyleLbl="bgAcc1" presStyleIdx="0" presStyleCnt="4" custScaleX="178874" custScaleY="143569" custLinFactNeighborX="-15228" custLinFactNeighborY="22148"/>
      <dgm:spPr/>
      <dgm:t>
        <a:bodyPr/>
        <a:lstStyle/>
        <a:p>
          <a:endParaRPr lang="ru-RU"/>
        </a:p>
      </dgm:t>
    </dgm:pt>
    <dgm:pt modelId="{E5957F7E-F5C1-463F-BB83-EE99BC03AE93}" type="pres">
      <dgm:prSet presAssocID="{C81CACC3-85BB-49CB-B974-F56A88B9707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25F61-4149-4401-9AA4-8D2BC76B7A8F}" type="pres">
      <dgm:prSet presAssocID="{C81CACC3-85BB-49CB-B974-F56A88B97077}" presName="child2group" presStyleCnt="0"/>
      <dgm:spPr/>
    </dgm:pt>
    <dgm:pt modelId="{596AC303-4F3B-447E-8213-9F0C5648EA96}" type="pres">
      <dgm:prSet presAssocID="{C81CACC3-85BB-49CB-B974-F56A88B97077}" presName="child2" presStyleLbl="bgAcc1" presStyleIdx="1" presStyleCnt="4" custScaleX="178874" custScaleY="136985" custLinFactNeighborX="15807" custLinFactNeighborY="19617"/>
      <dgm:spPr/>
      <dgm:t>
        <a:bodyPr/>
        <a:lstStyle/>
        <a:p>
          <a:endParaRPr lang="ru-RU"/>
        </a:p>
      </dgm:t>
    </dgm:pt>
    <dgm:pt modelId="{C83CFCB1-CD00-4116-B692-236909B19F22}" type="pres">
      <dgm:prSet presAssocID="{C81CACC3-85BB-49CB-B974-F56A88B9707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D70D3-F9D2-4462-B658-A1C8D3AB8B05}" type="pres">
      <dgm:prSet presAssocID="{C81CACC3-85BB-49CB-B974-F56A88B97077}" presName="child3group" presStyleCnt="0"/>
      <dgm:spPr/>
    </dgm:pt>
    <dgm:pt modelId="{7BCD77E9-970A-4C21-9BF8-472D6439F92E}" type="pres">
      <dgm:prSet presAssocID="{C81CACC3-85BB-49CB-B974-F56A88B97077}" presName="child3" presStyleLbl="bgAcc1" presStyleIdx="2" presStyleCnt="4" custScaleX="178874" custScaleY="142652" custLinFactNeighborX="15807" custLinFactNeighborY="-22067"/>
      <dgm:spPr/>
      <dgm:t>
        <a:bodyPr/>
        <a:lstStyle/>
        <a:p>
          <a:endParaRPr lang="ru-RU"/>
        </a:p>
      </dgm:t>
    </dgm:pt>
    <dgm:pt modelId="{579D215E-9AB3-4E25-B0F4-DAC2BBFEDBB7}" type="pres">
      <dgm:prSet presAssocID="{C81CACC3-85BB-49CB-B974-F56A88B9707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31B97-49EE-414A-A72A-18B46D4C3621}" type="pres">
      <dgm:prSet presAssocID="{C81CACC3-85BB-49CB-B974-F56A88B97077}" presName="child4group" presStyleCnt="0"/>
      <dgm:spPr/>
    </dgm:pt>
    <dgm:pt modelId="{1CCBF0F6-1B7A-45FF-96AD-A77D3B9B2ED3}" type="pres">
      <dgm:prSet presAssocID="{C81CACC3-85BB-49CB-B974-F56A88B97077}" presName="child4" presStyleLbl="bgAcc1" presStyleIdx="3" presStyleCnt="4" custScaleX="178874" custScaleY="146415" custLinFactNeighborX="-15383" custLinFactNeighborY="-23524"/>
      <dgm:spPr/>
      <dgm:t>
        <a:bodyPr/>
        <a:lstStyle/>
        <a:p>
          <a:endParaRPr lang="ru-RU"/>
        </a:p>
      </dgm:t>
    </dgm:pt>
    <dgm:pt modelId="{4743F53D-2A41-4501-A9CF-0B9EDDEAFC27}" type="pres">
      <dgm:prSet presAssocID="{C81CACC3-85BB-49CB-B974-F56A88B9707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6DD9E-7715-4E50-BD00-5EB2AA73157A}" type="pres">
      <dgm:prSet presAssocID="{C81CACC3-85BB-49CB-B974-F56A88B97077}" presName="childPlaceholder" presStyleCnt="0"/>
      <dgm:spPr/>
    </dgm:pt>
    <dgm:pt modelId="{466A9FFA-332E-46C4-B9B6-75E08C08D4B6}" type="pres">
      <dgm:prSet presAssocID="{C81CACC3-85BB-49CB-B974-F56A88B97077}" presName="circle" presStyleCnt="0"/>
      <dgm:spPr/>
    </dgm:pt>
    <dgm:pt modelId="{F24C0B27-228D-4A93-BB4B-246B5C7988EA}" type="pres">
      <dgm:prSet presAssocID="{C81CACC3-85BB-49CB-B974-F56A88B9707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936AC-2FA3-41F6-A1E7-4C985AFEBDF1}" type="pres">
      <dgm:prSet presAssocID="{C81CACC3-85BB-49CB-B974-F56A88B9707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F95F9-E6D0-494B-9EE4-1863BCDE97FD}" type="pres">
      <dgm:prSet presAssocID="{C81CACC3-85BB-49CB-B974-F56A88B9707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715DE-D4C0-4F7C-815A-01A1055D7D15}" type="pres">
      <dgm:prSet presAssocID="{C81CACC3-85BB-49CB-B974-F56A88B9707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FA2FC-731A-48C9-8E8F-D8578664D1B8}" type="pres">
      <dgm:prSet presAssocID="{C81CACC3-85BB-49CB-B974-F56A88B97077}" presName="quadrantPlaceholder" presStyleCnt="0"/>
      <dgm:spPr/>
    </dgm:pt>
    <dgm:pt modelId="{BBAAEE94-3865-4EBB-B257-C17600CA669B}" type="pres">
      <dgm:prSet presAssocID="{C81CACC3-85BB-49CB-B974-F56A88B97077}" presName="center1" presStyleLbl="fgShp" presStyleIdx="0" presStyleCnt="2"/>
      <dgm:spPr/>
    </dgm:pt>
    <dgm:pt modelId="{6A2C0900-2681-4669-A16C-223934915A1A}" type="pres">
      <dgm:prSet presAssocID="{C81CACC3-85BB-49CB-B974-F56A88B97077}" presName="center2" presStyleLbl="fgShp" presStyleIdx="1" presStyleCnt="2"/>
      <dgm:spPr/>
    </dgm:pt>
  </dgm:ptLst>
  <dgm:cxnLst>
    <dgm:cxn modelId="{CC684C4F-BC75-4BB5-AAB5-7B97DF82E8F5}" type="presOf" srcId="{B1E48036-307B-48A9-B28A-7B93930C4491}" destId="{9A94E268-74A6-4621-933C-0C84B96FC119}" srcOrd="0" destOrd="9" presId="urn:microsoft.com/office/officeart/2005/8/layout/cycle4"/>
    <dgm:cxn modelId="{7248C1FE-4AC8-4E0E-96E3-CFB837A4A268}" srcId="{FF5A5B41-8610-4914-A7CE-18FF595FC913}" destId="{0F50987F-CD56-4975-BA35-F326A7F973DE}" srcOrd="0" destOrd="0" parTransId="{3738D009-843A-4376-BCB2-8BEC05F8AA1E}" sibTransId="{5D74A928-5AFE-4719-9236-96B65E325B01}"/>
    <dgm:cxn modelId="{BD75B025-C67F-4BC6-839F-77826373B621}" srcId="{AD9F8109-A285-41D6-BB7E-2B9FC962D32A}" destId="{87EF9FDA-0109-489F-B2C1-057D64D7F146}" srcOrd="0" destOrd="0" parTransId="{25334E30-B592-4582-A576-5137D99C3070}" sibTransId="{EBC2E6D3-246C-4CC0-A50E-5A37FA7D4CEA}"/>
    <dgm:cxn modelId="{F2CC795C-B463-4737-893D-E4A2EE3D39A8}" srcId="{C81CACC3-85BB-49CB-B974-F56A88B97077}" destId="{C23CF79E-E6BC-435C-96A7-71F74C0B5445}" srcOrd="3" destOrd="0" parTransId="{800C3A12-698C-43A5-B1BC-CB2E2E0412C7}" sibTransId="{E7CF1EBE-F8F9-48B4-9C6F-7CB795A56B20}"/>
    <dgm:cxn modelId="{CA774504-FB95-481E-A0C7-D7DE169C9675}" srcId="{FF5A5B41-8610-4914-A7CE-18FF595FC913}" destId="{9E7D9D0D-21D8-4F11-9DB7-90FFE8B22AAB}" srcOrd="5" destOrd="0" parTransId="{5F454B45-3DDF-42D7-A375-04EB7AAC9EEA}" sibTransId="{48F8A87B-C91E-4AE3-ABF5-D40FCA2D942E}"/>
    <dgm:cxn modelId="{FD6D4DC0-1BF6-426C-BFE2-41CD0E0E8D2F}" srcId="{AD9F8109-A285-41D6-BB7E-2B9FC962D32A}" destId="{83D11BB3-2E20-4D52-879B-32836E988E96}" srcOrd="1" destOrd="0" parTransId="{F1840ACA-5FDC-44B1-892F-32CB331C8535}" sibTransId="{E84E059E-4823-423F-95ED-00BE055387A1}"/>
    <dgm:cxn modelId="{40BBB7D8-E87B-4710-A6A5-7B06E33DC66F}" type="presOf" srcId="{8118A0E2-42C5-442D-8102-5AE2EC8ECB4B}" destId="{9A94E268-74A6-4621-933C-0C84B96FC119}" srcOrd="0" destOrd="10" presId="urn:microsoft.com/office/officeart/2005/8/layout/cycle4"/>
    <dgm:cxn modelId="{8CEC1D98-1FBB-488E-AAE3-794EC04C562C}" srcId="{FF5A5B41-8610-4914-A7CE-18FF595FC913}" destId="{9B2474C4-060E-4789-8174-1698AD78FDA1}" srcOrd="6" destOrd="0" parTransId="{F5DB9DA7-E304-4BE0-B63B-58656407F8EA}" sibTransId="{17ED5C47-10FA-48F9-8696-20AC915E71B8}"/>
    <dgm:cxn modelId="{061557F2-7DB9-4C25-8EEA-33350E1DF6AC}" srcId="{FF5A5B41-8610-4914-A7CE-18FF595FC913}" destId="{8916588D-D0CA-4147-8857-F4498BEA5601}" srcOrd="3" destOrd="0" parTransId="{133A6C89-0B10-4B95-AADB-9028AF0318AF}" sibTransId="{0B64DD9C-BB7F-43C2-B152-7E00F5380652}"/>
    <dgm:cxn modelId="{93A65F4C-A5AF-473F-9ADA-26FC389B107A}" type="presOf" srcId="{9D932F63-6113-470A-BD46-A3E22153A638}" destId="{E5957F7E-F5C1-463F-BB83-EE99BC03AE93}" srcOrd="1" destOrd="2" presId="urn:microsoft.com/office/officeart/2005/8/layout/cycle4"/>
    <dgm:cxn modelId="{F698A6D0-C1DC-49D0-8674-8F9BB6AA7CAB}" srcId="{C81CACC3-85BB-49CB-B974-F56A88B97077}" destId="{FF5A5B41-8610-4914-A7CE-18FF595FC913}" srcOrd="0" destOrd="0" parTransId="{C603ACA8-F0F0-47EB-94B2-C6EFDE68F389}" sibTransId="{3FCA7AAD-2AB5-4E5B-9921-F082BD9DD9A5}"/>
    <dgm:cxn modelId="{C7C94250-EEF0-4CA1-929D-B8AA040A0A37}" type="presOf" srcId="{9B2474C4-060E-4789-8174-1698AD78FDA1}" destId="{9A94E268-74A6-4621-933C-0C84B96FC119}" srcOrd="0" destOrd="6" presId="urn:microsoft.com/office/officeart/2005/8/layout/cycle4"/>
    <dgm:cxn modelId="{379FD6F7-9C9F-46F5-A4ED-B323FCA22258}" type="presOf" srcId="{5BD6544A-FF7D-4357-8E2F-71572C878DCD}" destId="{596AC303-4F3B-447E-8213-9F0C5648EA96}" srcOrd="0" destOrd="3" presId="urn:microsoft.com/office/officeart/2005/8/layout/cycle4"/>
    <dgm:cxn modelId="{C9DCAE8F-9625-456E-B644-9F12864D84B5}" type="presOf" srcId="{6659B120-1B92-4F48-B43D-43984288F934}" destId="{E7D936AC-2FA3-41F6-A1E7-4C985AFEBDF1}" srcOrd="0" destOrd="0" presId="urn:microsoft.com/office/officeart/2005/8/layout/cycle4"/>
    <dgm:cxn modelId="{9003E89D-B133-4063-B220-B88B2F5903E1}" type="presOf" srcId="{C81CACC3-85BB-49CB-B974-F56A88B97077}" destId="{257EDACA-F2DE-455D-A64F-2824527BDB68}" srcOrd="0" destOrd="0" presId="urn:microsoft.com/office/officeart/2005/8/layout/cycle4"/>
    <dgm:cxn modelId="{89A586E3-F4E3-4E7E-A107-44D07443AE1D}" srcId="{FF5A5B41-8610-4914-A7CE-18FF595FC913}" destId="{940C066B-A059-4EF1-9CD0-A428F77BA2BB}" srcOrd="8" destOrd="0" parTransId="{593257F5-A2F6-459F-8E87-8733AF896AB1}" sibTransId="{AC8E997A-4269-4E7B-B2D2-2501C5C3D6CB}"/>
    <dgm:cxn modelId="{98E7942A-1D0F-4787-8EAC-8342DB9AD1BB}" type="presOf" srcId="{0CB3061E-B68E-4F38-AFF3-348426A332B1}" destId="{C83CFCB1-CD00-4116-B692-236909B19F22}" srcOrd="1" destOrd="0" presId="urn:microsoft.com/office/officeart/2005/8/layout/cycle4"/>
    <dgm:cxn modelId="{06D451D2-E6E7-4142-A3C9-845228921860}" type="presOf" srcId="{FF5A5B41-8610-4914-A7CE-18FF595FC913}" destId="{F24C0B27-228D-4A93-BB4B-246B5C7988EA}" srcOrd="0" destOrd="0" presId="urn:microsoft.com/office/officeart/2005/8/layout/cycle4"/>
    <dgm:cxn modelId="{1FA261B6-4178-4A93-BAFA-B52A4121925E}" type="presOf" srcId="{68F1CA43-03DD-4684-AFCA-43FDCA70BB34}" destId="{E5957F7E-F5C1-463F-BB83-EE99BC03AE93}" srcOrd="1" destOrd="7" presId="urn:microsoft.com/office/officeart/2005/8/layout/cycle4"/>
    <dgm:cxn modelId="{84C35633-7D4A-403B-8736-984276D64AC3}" type="presOf" srcId="{9B2474C4-060E-4789-8174-1698AD78FDA1}" destId="{E5957F7E-F5C1-463F-BB83-EE99BC03AE93}" srcOrd="1" destOrd="6" presId="urn:microsoft.com/office/officeart/2005/8/layout/cycle4"/>
    <dgm:cxn modelId="{33FA4626-66C5-4C4C-9C77-0EA0223C0124}" srcId="{FF5A5B41-8610-4914-A7CE-18FF595FC913}" destId="{8118A0E2-42C5-442D-8102-5AE2EC8ECB4B}" srcOrd="10" destOrd="0" parTransId="{9B02C331-14A5-49AE-8582-DBB98B14B8A7}" sibTransId="{3BC12AD5-824E-40E8-845B-5A0DF8DFF7C4}"/>
    <dgm:cxn modelId="{A4F4B3D8-0D9A-4E79-8CF4-3B82C76D0146}" type="presOf" srcId="{1BA8C234-D401-477B-B374-4A0429332346}" destId="{596AC303-4F3B-447E-8213-9F0C5648EA96}" srcOrd="0" destOrd="1" presId="urn:microsoft.com/office/officeart/2005/8/layout/cycle4"/>
    <dgm:cxn modelId="{7D70EF48-DF64-43E9-A30A-FD495640F4A0}" srcId="{6659B120-1B92-4F48-B43D-43984288F934}" destId="{5BD6544A-FF7D-4357-8E2F-71572C878DCD}" srcOrd="3" destOrd="0" parTransId="{1C2C45B8-51FE-4FEC-B5D4-4FB02252CCD8}" sibTransId="{5661316C-DF92-4D14-8A57-38480444E8E7}"/>
    <dgm:cxn modelId="{6F2D0C7A-8EA0-4367-B5F9-102FD3602281}" srcId="{FF5A5B41-8610-4914-A7CE-18FF595FC913}" destId="{AA973616-E02B-400E-AB21-6D3788D60897}" srcOrd="11" destOrd="0" parTransId="{ABB30398-BBA8-4D16-8655-09124FF7DB2A}" sibTransId="{73D12A47-ECDA-427D-ADDD-B17C8F4178B0}"/>
    <dgm:cxn modelId="{B2B7D89F-2ACF-44BB-AA46-C72F6A6561B4}" type="presOf" srcId="{9E7D9D0D-21D8-4F11-9DB7-90FFE8B22AAB}" destId="{E5957F7E-F5C1-463F-BB83-EE99BC03AE93}" srcOrd="1" destOrd="5" presId="urn:microsoft.com/office/officeart/2005/8/layout/cycle4"/>
    <dgm:cxn modelId="{1D80A320-B3E5-454E-A8CC-6154EB889B55}" type="presOf" srcId="{0F50987F-CD56-4975-BA35-F326A7F973DE}" destId="{9A94E268-74A6-4621-933C-0C84B96FC119}" srcOrd="0" destOrd="0" presId="urn:microsoft.com/office/officeart/2005/8/layout/cycle4"/>
    <dgm:cxn modelId="{47F413EA-304B-4CC7-AF96-12A23B27A365}" srcId="{6659B120-1B92-4F48-B43D-43984288F934}" destId="{26E19FC1-B786-4FA9-B050-645DBF142EBB}" srcOrd="2" destOrd="0" parTransId="{AE1EE669-37B3-4BF9-A25D-12A80C0F798E}" sibTransId="{E94AF1E0-154F-4E25-817E-5FEA26113CFB}"/>
    <dgm:cxn modelId="{546F7FDF-E8E3-4B0B-98A3-9C1662C2679A}" srcId="{FF5A5B41-8610-4914-A7CE-18FF595FC913}" destId="{68F1CA43-03DD-4684-AFCA-43FDCA70BB34}" srcOrd="7" destOrd="0" parTransId="{172AAB52-3C6D-44BD-B7BF-B25A965D8F79}" sibTransId="{325A4E1E-5DBC-48BC-9F79-C3F97C9B5AA1}"/>
    <dgm:cxn modelId="{05AB90BA-7BCF-4F60-8C37-205FF8D8A82C}" srcId="{6659B120-1B92-4F48-B43D-43984288F934}" destId="{0CB3061E-B68E-4F38-AFF3-348426A332B1}" srcOrd="0" destOrd="0" parTransId="{C97FE6B4-E643-4E46-9AFD-1A3BE5FD9386}" sibTransId="{990C1D64-9F2F-47C1-842B-871A5F22A2CB}"/>
    <dgm:cxn modelId="{BCC73833-C44E-42C7-BCD9-6492F57BB3C5}" type="presOf" srcId="{AD9F8109-A285-41D6-BB7E-2B9FC962D32A}" destId="{490F95F9-E6D0-494B-9EE4-1863BCDE97FD}" srcOrd="0" destOrd="0" presId="urn:microsoft.com/office/officeart/2005/8/layout/cycle4"/>
    <dgm:cxn modelId="{15D280A8-67C3-4BAE-854F-8AE3E683E76C}" type="presOf" srcId="{9BBDD31C-EA46-48D9-A516-7FF5C5FC4692}" destId="{4743F53D-2A41-4501-A9CF-0B9EDDEAFC27}" srcOrd="1" destOrd="0" presId="urn:microsoft.com/office/officeart/2005/8/layout/cycle4"/>
    <dgm:cxn modelId="{F38911FE-0B96-46FF-9F07-78557BA5AC4D}" type="presOf" srcId="{83D11BB3-2E20-4D52-879B-32836E988E96}" destId="{7BCD77E9-970A-4C21-9BF8-472D6439F92E}" srcOrd="0" destOrd="1" presId="urn:microsoft.com/office/officeart/2005/8/layout/cycle4"/>
    <dgm:cxn modelId="{B7319500-2B76-40A9-AE67-82C731425AF9}" type="presOf" srcId="{AA973616-E02B-400E-AB21-6D3788D60897}" destId="{9A94E268-74A6-4621-933C-0C84B96FC119}" srcOrd="0" destOrd="11" presId="urn:microsoft.com/office/officeart/2005/8/layout/cycle4"/>
    <dgm:cxn modelId="{AE55CF2F-160B-4C1D-8A23-90ED22A9C26B}" srcId="{C81CACC3-85BB-49CB-B974-F56A88B97077}" destId="{AD9F8109-A285-41D6-BB7E-2B9FC962D32A}" srcOrd="2" destOrd="0" parTransId="{EFFC6FB8-3B7E-47E2-99EF-9D2D0C297C4B}" sibTransId="{E84CFC82-FE47-42F5-A0D1-D7A4FFD6C0C8}"/>
    <dgm:cxn modelId="{87E93FDF-CDA3-4357-8BAF-552B8E38CF7F}" type="presOf" srcId="{982581FB-E9FF-471D-9315-265589FAAE59}" destId="{E5957F7E-F5C1-463F-BB83-EE99BC03AE93}" srcOrd="1" destOrd="4" presId="urn:microsoft.com/office/officeart/2005/8/layout/cycle4"/>
    <dgm:cxn modelId="{E8675E1A-902B-4A9D-B651-54F448ABEDCC}" type="presOf" srcId="{26E19FC1-B786-4FA9-B050-645DBF142EBB}" destId="{C83CFCB1-CD00-4116-B692-236909B19F22}" srcOrd="1" destOrd="2" presId="urn:microsoft.com/office/officeart/2005/8/layout/cycle4"/>
    <dgm:cxn modelId="{600678E2-90CC-4E1E-8F64-D59632D3BFF3}" type="presOf" srcId="{B381142A-73FB-4944-A641-96DCBD4478F1}" destId="{E5957F7E-F5C1-463F-BB83-EE99BC03AE93}" srcOrd="1" destOrd="1" presId="urn:microsoft.com/office/officeart/2005/8/layout/cycle4"/>
    <dgm:cxn modelId="{2FA21739-D144-467F-AEB7-A849FF19204B}" type="presOf" srcId="{8118A0E2-42C5-442D-8102-5AE2EC8ECB4B}" destId="{E5957F7E-F5C1-463F-BB83-EE99BC03AE93}" srcOrd="1" destOrd="10" presId="urn:microsoft.com/office/officeart/2005/8/layout/cycle4"/>
    <dgm:cxn modelId="{906D6B2F-F5C8-46CE-9C7F-D8AEC7B4849B}" type="presOf" srcId="{9BBDD31C-EA46-48D9-A516-7FF5C5FC4692}" destId="{1CCBF0F6-1B7A-45FF-96AD-A77D3B9B2ED3}" srcOrd="0" destOrd="0" presId="urn:microsoft.com/office/officeart/2005/8/layout/cycle4"/>
    <dgm:cxn modelId="{5F32199C-21C3-4C2D-84C1-61307D317639}" srcId="{6659B120-1B92-4F48-B43D-43984288F934}" destId="{1BA8C234-D401-477B-B374-4A0429332346}" srcOrd="1" destOrd="0" parTransId="{F8416789-0F5E-4516-BEB1-9924CE4DB30C}" sibTransId="{EEAF49A2-9211-4BFB-8687-F3A3498D18C4}"/>
    <dgm:cxn modelId="{0BC40349-0751-4F9D-B624-4BB388DA7579}" type="presOf" srcId="{68F1CA43-03DD-4684-AFCA-43FDCA70BB34}" destId="{9A94E268-74A6-4621-933C-0C84B96FC119}" srcOrd="0" destOrd="7" presId="urn:microsoft.com/office/officeart/2005/8/layout/cycle4"/>
    <dgm:cxn modelId="{15D0C7C2-034C-4572-8FED-5A4F29758463}" type="presOf" srcId="{9D932F63-6113-470A-BD46-A3E22153A638}" destId="{9A94E268-74A6-4621-933C-0C84B96FC119}" srcOrd="0" destOrd="2" presId="urn:microsoft.com/office/officeart/2005/8/layout/cycle4"/>
    <dgm:cxn modelId="{75053CA6-9024-4E9D-846F-E411179E697B}" type="presOf" srcId="{B381142A-73FB-4944-A641-96DCBD4478F1}" destId="{9A94E268-74A6-4621-933C-0C84B96FC119}" srcOrd="0" destOrd="1" presId="urn:microsoft.com/office/officeart/2005/8/layout/cycle4"/>
    <dgm:cxn modelId="{725A05DF-A705-46FD-8C48-207BDA7E19BA}" type="presOf" srcId="{5BD6544A-FF7D-4357-8E2F-71572C878DCD}" destId="{C83CFCB1-CD00-4116-B692-236909B19F22}" srcOrd="1" destOrd="3" presId="urn:microsoft.com/office/officeart/2005/8/layout/cycle4"/>
    <dgm:cxn modelId="{9E378769-0891-4095-BD51-C533E2DF8F6B}" type="presOf" srcId="{8916588D-D0CA-4147-8857-F4498BEA5601}" destId="{9A94E268-74A6-4621-933C-0C84B96FC119}" srcOrd="0" destOrd="3" presId="urn:microsoft.com/office/officeart/2005/8/layout/cycle4"/>
    <dgm:cxn modelId="{0DD43468-BF58-4318-8999-9DAD7E8B20B7}" type="presOf" srcId="{9E7D9D0D-21D8-4F11-9DB7-90FFE8B22AAB}" destId="{9A94E268-74A6-4621-933C-0C84B96FC119}" srcOrd="0" destOrd="5" presId="urn:microsoft.com/office/officeart/2005/8/layout/cycle4"/>
    <dgm:cxn modelId="{F2719057-FDAE-4D41-9671-70A21E4848AB}" type="presOf" srcId="{87EF9FDA-0109-489F-B2C1-057D64D7F146}" destId="{579D215E-9AB3-4E25-B0F4-DAC2BBFEDBB7}" srcOrd="1" destOrd="0" presId="urn:microsoft.com/office/officeart/2005/8/layout/cycle4"/>
    <dgm:cxn modelId="{169EB4F4-F582-4DFA-B501-95769E2B54E2}" type="presOf" srcId="{B1E48036-307B-48A9-B28A-7B93930C4491}" destId="{E5957F7E-F5C1-463F-BB83-EE99BC03AE93}" srcOrd="1" destOrd="9" presId="urn:microsoft.com/office/officeart/2005/8/layout/cycle4"/>
    <dgm:cxn modelId="{49B6F6BA-B39A-4E22-B87B-BA9933D49ABD}" type="presOf" srcId="{1BA8C234-D401-477B-B374-4A0429332346}" destId="{C83CFCB1-CD00-4116-B692-236909B19F22}" srcOrd="1" destOrd="1" presId="urn:microsoft.com/office/officeart/2005/8/layout/cycle4"/>
    <dgm:cxn modelId="{A7F3C3A3-3ED2-4217-922C-5C537F446DED}" srcId="{FF5A5B41-8610-4914-A7CE-18FF595FC913}" destId="{B1E48036-307B-48A9-B28A-7B93930C4491}" srcOrd="9" destOrd="0" parTransId="{E5D4DC6C-3178-4B43-9D65-936B82EED956}" sibTransId="{4E995EB1-D4D1-4911-AEA8-57FA89BEDAE6}"/>
    <dgm:cxn modelId="{14E399EF-01E2-4C0C-9F15-1DAB17E06A8A}" srcId="{C23CF79E-E6BC-435C-96A7-71F74C0B5445}" destId="{9BBDD31C-EA46-48D9-A516-7FF5C5FC4692}" srcOrd="0" destOrd="0" parTransId="{51992722-54BF-4189-B367-090AD8CE6092}" sibTransId="{316C4EE0-5020-4716-9929-2F5281B3B134}"/>
    <dgm:cxn modelId="{AA5095A7-0A38-46DE-9C47-B9D88F3C3102}" type="presOf" srcId="{26E19FC1-B786-4FA9-B050-645DBF142EBB}" destId="{596AC303-4F3B-447E-8213-9F0C5648EA96}" srcOrd="0" destOrd="2" presId="urn:microsoft.com/office/officeart/2005/8/layout/cycle4"/>
    <dgm:cxn modelId="{A2A7B56C-BB95-476D-B0CF-26D0D9CF7052}" type="presOf" srcId="{940C066B-A059-4EF1-9CD0-A428F77BA2BB}" destId="{E5957F7E-F5C1-463F-BB83-EE99BC03AE93}" srcOrd="1" destOrd="8" presId="urn:microsoft.com/office/officeart/2005/8/layout/cycle4"/>
    <dgm:cxn modelId="{E34FAD81-8C39-440C-BE44-13CAD8F0B3D2}" srcId="{FF5A5B41-8610-4914-A7CE-18FF595FC913}" destId="{B381142A-73FB-4944-A641-96DCBD4478F1}" srcOrd="1" destOrd="0" parTransId="{124DA5B3-31AA-4CF6-8DA0-673F337603D5}" sibTransId="{6FB16E82-A3C6-4F9B-8F62-697C184EAE52}"/>
    <dgm:cxn modelId="{73ECB4EE-253C-4122-B557-F379674C98CB}" srcId="{FF5A5B41-8610-4914-A7CE-18FF595FC913}" destId="{982581FB-E9FF-471D-9315-265589FAAE59}" srcOrd="4" destOrd="0" parTransId="{8055975A-0DFA-47E2-96FE-75C8514B5B7D}" sibTransId="{0B2C6881-33AD-4C67-A2CA-593313DDDFCE}"/>
    <dgm:cxn modelId="{AE723437-D7EA-4DEC-AD08-8B98F5A01645}" type="presOf" srcId="{87EF9FDA-0109-489F-B2C1-057D64D7F146}" destId="{7BCD77E9-970A-4C21-9BF8-472D6439F92E}" srcOrd="0" destOrd="0" presId="urn:microsoft.com/office/officeart/2005/8/layout/cycle4"/>
    <dgm:cxn modelId="{0A9805CF-F3B1-4283-B2B5-86CAE7231ECA}" type="presOf" srcId="{982581FB-E9FF-471D-9315-265589FAAE59}" destId="{9A94E268-74A6-4621-933C-0C84B96FC119}" srcOrd="0" destOrd="4" presId="urn:microsoft.com/office/officeart/2005/8/layout/cycle4"/>
    <dgm:cxn modelId="{05A5B329-5D4A-472F-9046-BE9B8A954CEA}" type="presOf" srcId="{0F50987F-CD56-4975-BA35-F326A7F973DE}" destId="{E5957F7E-F5C1-463F-BB83-EE99BC03AE93}" srcOrd="1" destOrd="0" presId="urn:microsoft.com/office/officeart/2005/8/layout/cycle4"/>
    <dgm:cxn modelId="{12E84E0D-6289-42D4-ADF5-A19C2B672996}" type="presOf" srcId="{8916588D-D0CA-4147-8857-F4498BEA5601}" destId="{E5957F7E-F5C1-463F-BB83-EE99BC03AE93}" srcOrd="1" destOrd="3" presId="urn:microsoft.com/office/officeart/2005/8/layout/cycle4"/>
    <dgm:cxn modelId="{9B37A25A-4C1D-42F5-997B-480E5D70F8CF}" type="presOf" srcId="{C23CF79E-E6BC-435C-96A7-71F74C0B5445}" destId="{F80715DE-D4C0-4F7C-815A-01A1055D7D15}" srcOrd="0" destOrd="0" presId="urn:microsoft.com/office/officeart/2005/8/layout/cycle4"/>
    <dgm:cxn modelId="{16DF01E2-FEF0-4E43-85FD-66D29B203EB0}" type="presOf" srcId="{83D11BB3-2E20-4D52-879B-32836E988E96}" destId="{579D215E-9AB3-4E25-B0F4-DAC2BBFEDBB7}" srcOrd="1" destOrd="1" presId="urn:microsoft.com/office/officeart/2005/8/layout/cycle4"/>
    <dgm:cxn modelId="{76F2EAD0-F4C0-4C5B-8ED1-5FDC428260DD}" type="presOf" srcId="{AA973616-E02B-400E-AB21-6D3788D60897}" destId="{E5957F7E-F5C1-463F-BB83-EE99BC03AE93}" srcOrd="1" destOrd="11" presId="urn:microsoft.com/office/officeart/2005/8/layout/cycle4"/>
    <dgm:cxn modelId="{D32C1178-3849-44AE-BBE0-C013AB2DE721}" type="presOf" srcId="{0CB3061E-B68E-4F38-AFF3-348426A332B1}" destId="{596AC303-4F3B-447E-8213-9F0C5648EA96}" srcOrd="0" destOrd="0" presId="urn:microsoft.com/office/officeart/2005/8/layout/cycle4"/>
    <dgm:cxn modelId="{6D650AE4-0771-4052-929E-B0E6B96916B2}" srcId="{C81CACC3-85BB-49CB-B974-F56A88B97077}" destId="{6659B120-1B92-4F48-B43D-43984288F934}" srcOrd="1" destOrd="0" parTransId="{72D644BF-89FF-4DB2-9BC5-32C4A5F7F544}" sibTransId="{C3ACC343-E46E-4A17-BE6E-8840FD287495}"/>
    <dgm:cxn modelId="{1BC6AE25-D6AF-4054-A378-5573AF0BB463}" type="presOf" srcId="{940C066B-A059-4EF1-9CD0-A428F77BA2BB}" destId="{9A94E268-74A6-4621-933C-0C84B96FC119}" srcOrd="0" destOrd="8" presId="urn:microsoft.com/office/officeart/2005/8/layout/cycle4"/>
    <dgm:cxn modelId="{ACA2EFB6-1B70-4074-8E9F-90CDC04E082C}" srcId="{FF5A5B41-8610-4914-A7CE-18FF595FC913}" destId="{9D932F63-6113-470A-BD46-A3E22153A638}" srcOrd="2" destOrd="0" parTransId="{63975FDA-2549-4D50-B20C-4CDCD3050022}" sibTransId="{A780FBEE-7B49-43E7-ADF0-C01503A37556}"/>
    <dgm:cxn modelId="{F46A8B8E-4C71-4F8E-BB84-4F02C4D25C35}" type="presParOf" srcId="{257EDACA-F2DE-455D-A64F-2824527BDB68}" destId="{C8E626AA-55CB-46F7-A574-BB4B9D2DC949}" srcOrd="0" destOrd="0" presId="urn:microsoft.com/office/officeart/2005/8/layout/cycle4"/>
    <dgm:cxn modelId="{CCF004C7-B403-4301-A69A-B50C886DEA0C}" type="presParOf" srcId="{C8E626AA-55CB-46F7-A574-BB4B9D2DC949}" destId="{80409583-3EE3-4277-B14C-56C80BA3BDA4}" srcOrd="0" destOrd="0" presId="urn:microsoft.com/office/officeart/2005/8/layout/cycle4"/>
    <dgm:cxn modelId="{08A64401-08BC-4DB0-8B06-1E26B3BC8FF3}" type="presParOf" srcId="{80409583-3EE3-4277-B14C-56C80BA3BDA4}" destId="{9A94E268-74A6-4621-933C-0C84B96FC119}" srcOrd="0" destOrd="0" presId="urn:microsoft.com/office/officeart/2005/8/layout/cycle4"/>
    <dgm:cxn modelId="{53EB0A44-9A8F-42D2-8097-2F85EA8CA8CA}" type="presParOf" srcId="{80409583-3EE3-4277-B14C-56C80BA3BDA4}" destId="{E5957F7E-F5C1-463F-BB83-EE99BC03AE93}" srcOrd="1" destOrd="0" presId="urn:microsoft.com/office/officeart/2005/8/layout/cycle4"/>
    <dgm:cxn modelId="{33A1C3B1-AAE0-4125-AB3B-7B031A35B52F}" type="presParOf" srcId="{C8E626AA-55CB-46F7-A574-BB4B9D2DC949}" destId="{96825F61-4149-4401-9AA4-8D2BC76B7A8F}" srcOrd="1" destOrd="0" presId="urn:microsoft.com/office/officeart/2005/8/layout/cycle4"/>
    <dgm:cxn modelId="{EBD897D8-D7F0-481B-BA9E-AB4EABE11583}" type="presParOf" srcId="{96825F61-4149-4401-9AA4-8D2BC76B7A8F}" destId="{596AC303-4F3B-447E-8213-9F0C5648EA96}" srcOrd="0" destOrd="0" presId="urn:microsoft.com/office/officeart/2005/8/layout/cycle4"/>
    <dgm:cxn modelId="{9BA8A0CB-D59F-41B5-B2FA-505AC608BEC7}" type="presParOf" srcId="{96825F61-4149-4401-9AA4-8D2BC76B7A8F}" destId="{C83CFCB1-CD00-4116-B692-236909B19F22}" srcOrd="1" destOrd="0" presId="urn:microsoft.com/office/officeart/2005/8/layout/cycle4"/>
    <dgm:cxn modelId="{0C17A621-7082-495D-9284-E6B8168494C5}" type="presParOf" srcId="{C8E626AA-55CB-46F7-A574-BB4B9D2DC949}" destId="{3D8D70D3-F9D2-4462-B658-A1C8D3AB8B05}" srcOrd="2" destOrd="0" presId="urn:microsoft.com/office/officeart/2005/8/layout/cycle4"/>
    <dgm:cxn modelId="{91DADC0B-58FD-485C-8758-2405AF9F40C8}" type="presParOf" srcId="{3D8D70D3-F9D2-4462-B658-A1C8D3AB8B05}" destId="{7BCD77E9-970A-4C21-9BF8-472D6439F92E}" srcOrd="0" destOrd="0" presId="urn:microsoft.com/office/officeart/2005/8/layout/cycle4"/>
    <dgm:cxn modelId="{A0853C41-CA7C-4F7B-B026-AD3D2CCDA7AB}" type="presParOf" srcId="{3D8D70D3-F9D2-4462-B658-A1C8D3AB8B05}" destId="{579D215E-9AB3-4E25-B0F4-DAC2BBFEDBB7}" srcOrd="1" destOrd="0" presId="urn:microsoft.com/office/officeart/2005/8/layout/cycle4"/>
    <dgm:cxn modelId="{59091800-C35A-4028-A778-D79232F2BA44}" type="presParOf" srcId="{C8E626AA-55CB-46F7-A574-BB4B9D2DC949}" destId="{D2D31B97-49EE-414A-A72A-18B46D4C3621}" srcOrd="3" destOrd="0" presId="urn:microsoft.com/office/officeart/2005/8/layout/cycle4"/>
    <dgm:cxn modelId="{B703B6D4-667F-49CA-BF18-5E50567DB75A}" type="presParOf" srcId="{D2D31B97-49EE-414A-A72A-18B46D4C3621}" destId="{1CCBF0F6-1B7A-45FF-96AD-A77D3B9B2ED3}" srcOrd="0" destOrd="0" presId="urn:microsoft.com/office/officeart/2005/8/layout/cycle4"/>
    <dgm:cxn modelId="{1C804EC2-4A0D-4D44-A0DC-52E034A1F643}" type="presParOf" srcId="{D2D31B97-49EE-414A-A72A-18B46D4C3621}" destId="{4743F53D-2A41-4501-A9CF-0B9EDDEAFC27}" srcOrd="1" destOrd="0" presId="urn:microsoft.com/office/officeart/2005/8/layout/cycle4"/>
    <dgm:cxn modelId="{7E855F63-849A-4A72-AA6B-EBA45E9E8FD4}" type="presParOf" srcId="{C8E626AA-55CB-46F7-A574-BB4B9D2DC949}" destId="{BD36DD9E-7715-4E50-BD00-5EB2AA73157A}" srcOrd="4" destOrd="0" presId="urn:microsoft.com/office/officeart/2005/8/layout/cycle4"/>
    <dgm:cxn modelId="{34665F5E-A8B5-4DFC-B34E-8488575013FC}" type="presParOf" srcId="{257EDACA-F2DE-455D-A64F-2824527BDB68}" destId="{466A9FFA-332E-46C4-B9B6-75E08C08D4B6}" srcOrd="1" destOrd="0" presId="urn:microsoft.com/office/officeart/2005/8/layout/cycle4"/>
    <dgm:cxn modelId="{CE25A672-855E-432E-A171-31B7B06F47FF}" type="presParOf" srcId="{466A9FFA-332E-46C4-B9B6-75E08C08D4B6}" destId="{F24C0B27-228D-4A93-BB4B-246B5C7988EA}" srcOrd="0" destOrd="0" presId="urn:microsoft.com/office/officeart/2005/8/layout/cycle4"/>
    <dgm:cxn modelId="{962E6E8B-C7E9-4178-8EF1-BD0AB226BCCD}" type="presParOf" srcId="{466A9FFA-332E-46C4-B9B6-75E08C08D4B6}" destId="{E7D936AC-2FA3-41F6-A1E7-4C985AFEBDF1}" srcOrd="1" destOrd="0" presId="urn:microsoft.com/office/officeart/2005/8/layout/cycle4"/>
    <dgm:cxn modelId="{65B21359-DF96-4C17-AEFF-640D1AB23D92}" type="presParOf" srcId="{466A9FFA-332E-46C4-B9B6-75E08C08D4B6}" destId="{490F95F9-E6D0-494B-9EE4-1863BCDE97FD}" srcOrd="2" destOrd="0" presId="urn:microsoft.com/office/officeart/2005/8/layout/cycle4"/>
    <dgm:cxn modelId="{9CA0610C-A054-446A-9BBF-9B5B66A268D0}" type="presParOf" srcId="{466A9FFA-332E-46C4-B9B6-75E08C08D4B6}" destId="{F80715DE-D4C0-4F7C-815A-01A1055D7D15}" srcOrd="3" destOrd="0" presId="urn:microsoft.com/office/officeart/2005/8/layout/cycle4"/>
    <dgm:cxn modelId="{988E098D-5CAF-44F7-9E92-FDB6B8C63071}" type="presParOf" srcId="{466A9FFA-332E-46C4-B9B6-75E08C08D4B6}" destId="{65FFA2FC-731A-48C9-8E8F-D8578664D1B8}" srcOrd="4" destOrd="0" presId="urn:microsoft.com/office/officeart/2005/8/layout/cycle4"/>
    <dgm:cxn modelId="{01A63DE5-C595-4701-9EBD-3E14549C7025}" type="presParOf" srcId="{257EDACA-F2DE-455D-A64F-2824527BDB68}" destId="{BBAAEE94-3865-4EBB-B257-C17600CA669B}" srcOrd="2" destOrd="0" presId="urn:microsoft.com/office/officeart/2005/8/layout/cycle4"/>
    <dgm:cxn modelId="{8129A8D4-AC0C-4267-B2AE-5D20F267368E}" type="presParOf" srcId="{257EDACA-F2DE-455D-A64F-2824527BDB68}" destId="{6A2C0900-2681-4669-A16C-223934915A1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7A99D6-A992-4D49-BA9F-1210D070C892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FAFA1E-1696-4239-87F4-7CF6FA4397CC}">
      <dgm:prSet phldrT="[Текст]" custT="1"/>
      <dgm:spPr/>
      <dgm:t>
        <a:bodyPr/>
        <a:lstStyle/>
        <a:p>
          <a:r>
            <a:rPr lang="en-US" sz="1500" baseline="0" dirty="0" smtClean="0"/>
            <a:t>SOS </a:t>
          </a:r>
          <a:r>
            <a:rPr lang="ru-RU" sz="1500" baseline="0" dirty="0" smtClean="0"/>
            <a:t>мама</a:t>
          </a:r>
          <a:endParaRPr lang="ru-RU" sz="1500" baseline="0" dirty="0"/>
        </a:p>
      </dgm:t>
    </dgm:pt>
    <dgm:pt modelId="{2A955F95-BEC9-4B86-AF43-E3FC28E8BBA8}" type="parTrans" cxnId="{EEB6C7DF-DE28-48A3-B2BE-EAD55C3D9927}">
      <dgm:prSet/>
      <dgm:spPr/>
      <dgm:t>
        <a:bodyPr/>
        <a:lstStyle/>
        <a:p>
          <a:endParaRPr lang="ru-RU"/>
        </a:p>
      </dgm:t>
    </dgm:pt>
    <dgm:pt modelId="{A370151A-06FB-4B2A-903F-7995B8FEAE81}" type="sibTrans" cxnId="{EEB6C7DF-DE28-48A3-B2BE-EAD55C3D9927}">
      <dgm:prSet/>
      <dgm:spPr/>
      <dgm:t>
        <a:bodyPr/>
        <a:lstStyle/>
        <a:p>
          <a:endParaRPr lang="ru-RU"/>
        </a:p>
      </dgm:t>
    </dgm:pt>
    <dgm:pt modelId="{1814B2B9-DCA6-4EF4-ABC2-31399124EEB1}">
      <dgm:prSet phldrT="[Текст]" custT="1"/>
      <dgm:spPr/>
      <dgm:t>
        <a:bodyPr/>
        <a:lstStyle/>
        <a:p>
          <a:r>
            <a:rPr lang="en-US" sz="1500" baseline="0" dirty="0" smtClean="0"/>
            <a:t>SOS</a:t>
          </a:r>
          <a:r>
            <a:rPr lang="ru-RU" sz="1500" baseline="0" dirty="0" smtClean="0"/>
            <a:t> семья</a:t>
          </a:r>
          <a:r>
            <a:rPr lang="ru-RU" sz="2000" baseline="0" dirty="0" smtClean="0"/>
            <a:t> </a:t>
          </a:r>
          <a:endParaRPr lang="ru-RU" sz="2000" baseline="0" dirty="0"/>
        </a:p>
      </dgm:t>
    </dgm:pt>
    <dgm:pt modelId="{72418673-AFD2-4367-AB93-24C718DA2867}" type="parTrans" cxnId="{9BD0AD77-85A5-4AD2-ADD3-57AD4461E969}">
      <dgm:prSet/>
      <dgm:spPr/>
      <dgm:t>
        <a:bodyPr/>
        <a:lstStyle/>
        <a:p>
          <a:endParaRPr lang="ru-RU"/>
        </a:p>
      </dgm:t>
    </dgm:pt>
    <dgm:pt modelId="{F57A3259-B88C-4991-9E8A-C84088F44A38}" type="sibTrans" cxnId="{9BD0AD77-85A5-4AD2-ADD3-57AD4461E969}">
      <dgm:prSet/>
      <dgm:spPr/>
      <dgm:t>
        <a:bodyPr/>
        <a:lstStyle/>
        <a:p>
          <a:endParaRPr lang="ru-RU"/>
        </a:p>
      </dgm:t>
    </dgm:pt>
    <dgm:pt modelId="{A184A383-0A03-43E7-BC3C-471141E1E9DB}">
      <dgm:prSet phldrT="[Текст]" custT="1"/>
      <dgm:spPr/>
      <dgm:t>
        <a:bodyPr/>
        <a:lstStyle/>
        <a:p>
          <a:r>
            <a:rPr lang="en-US" sz="1400" baseline="0" dirty="0" smtClean="0"/>
            <a:t>SOS </a:t>
          </a:r>
          <a:r>
            <a:rPr lang="ru-RU" sz="1400" baseline="0" dirty="0" smtClean="0"/>
            <a:t>семья – это альтернативная форма семейной опеки, в которой дети всех возрастов и национальностей живут одной дружной семьей. Единокровные братья и сестры воспитываются в одной и той же семье</a:t>
          </a:r>
          <a:endParaRPr lang="ru-RU" sz="1400" baseline="0" dirty="0"/>
        </a:p>
      </dgm:t>
    </dgm:pt>
    <dgm:pt modelId="{66E784C1-6053-4541-A482-CAE9C04A4839}" type="parTrans" cxnId="{F87F1B4C-3A53-488F-8762-3699843CC14A}">
      <dgm:prSet/>
      <dgm:spPr/>
      <dgm:t>
        <a:bodyPr/>
        <a:lstStyle/>
        <a:p>
          <a:endParaRPr lang="ru-RU"/>
        </a:p>
      </dgm:t>
    </dgm:pt>
    <dgm:pt modelId="{89071937-8F19-43D5-B2BF-3E552457F354}" type="sibTrans" cxnId="{F87F1B4C-3A53-488F-8762-3699843CC14A}">
      <dgm:prSet/>
      <dgm:spPr/>
      <dgm:t>
        <a:bodyPr/>
        <a:lstStyle/>
        <a:p>
          <a:endParaRPr lang="ru-RU"/>
        </a:p>
      </dgm:t>
    </dgm:pt>
    <dgm:pt modelId="{2B80C352-A685-4B7E-8EDD-1704A25DBB83}">
      <dgm:prSet phldrT="[Текст]" custT="1"/>
      <dgm:spPr/>
      <dgm:t>
        <a:bodyPr/>
        <a:lstStyle/>
        <a:p>
          <a:r>
            <a:rPr lang="ru-RU" sz="1500" baseline="0" dirty="0" smtClean="0"/>
            <a:t>Дом</a:t>
          </a:r>
          <a:endParaRPr lang="ru-RU" sz="1500" baseline="0" dirty="0"/>
        </a:p>
      </dgm:t>
    </dgm:pt>
    <dgm:pt modelId="{5E3CEF88-46D0-46AD-B4E5-8A5D6A4426F6}" type="parTrans" cxnId="{F56C18D7-44E1-4125-8D8B-10BDB00199CD}">
      <dgm:prSet/>
      <dgm:spPr/>
      <dgm:t>
        <a:bodyPr/>
        <a:lstStyle/>
        <a:p>
          <a:endParaRPr lang="ru-RU"/>
        </a:p>
      </dgm:t>
    </dgm:pt>
    <dgm:pt modelId="{E7A3D6D8-34AD-4467-A707-A00AAD414F7D}" type="sibTrans" cxnId="{F56C18D7-44E1-4125-8D8B-10BDB00199CD}">
      <dgm:prSet/>
      <dgm:spPr/>
      <dgm:t>
        <a:bodyPr/>
        <a:lstStyle/>
        <a:p>
          <a:endParaRPr lang="ru-RU"/>
        </a:p>
      </dgm:t>
    </dgm:pt>
    <dgm:pt modelId="{86CFA718-F689-4622-9150-443E88B5202F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aseline="0" dirty="0" smtClean="0"/>
            <a:t>Живя в благоустроенном доме, дети набираются жизненного опыта от </a:t>
          </a:r>
          <a:r>
            <a:rPr lang="en-US" sz="1400" baseline="0" dirty="0" smtClean="0"/>
            <a:t>SOS</a:t>
          </a:r>
          <a:r>
            <a:rPr lang="ru-RU" sz="1400" baseline="0" dirty="0" smtClean="0"/>
            <a:t> мамы.  Дом Детской деревни является для детей родным домом и является частью местного сообщества. </a:t>
          </a:r>
          <a:endParaRPr lang="ru-RU" sz="1400" baseline="0" dirty="0"/>
        </a:p>
      </dgm:t>
    </dgm:pt>
    <dgm:pt modelId="{F64FDC79-F3D9-476C-81ED-E4EA70B14BA2}" type="parTrans" cxnId="{5110F85E-60D6-4958-8AE4-325C649BCBE9}">
      <dgm:prSet/>
      <dgm:spPr/>
      <dgm:t>
        <a:bodyPr/>
        <a:lstStyle/>
        <a:p>
          <a:endParaRPr lang="ru-RU"/>
        </a:p>
      </dgm:t>
    </dgm:pt>
    <dgm:pt modelId="{AE074BA1-9B0F-4799-81D3-7ED26B85ECEA}" type="sibTrans" cxnId="{5110F85E-60D6-4958-8AE4-325C649BCBE9}">
      <dgm:prSet/>
      <dgm:spPr/>
      <dgm:t>
        <a:bodyPr/>
        <a:lstStyle/>
        <a:p>
          <a:endParaRPr lang="ru-RU"/>
        </a:p>
      </dgm:t>
    </dgm:pt>
    <dgm:pt modelId="{E77BE55E-BF0C-46C1-B049-917CA1CA6F41}">
      <dgm:prSet phldrT="[Текст]" custT="1"/>
      <dgm:spPr/>
      <dgm:t>
        <a:bodyPr/>
        <a:lstStyle/>
        <a:p>
          <a:r>
            <a:rPr lang="en-US" sz="1300" baseline="0" dirty="0" smtClean="0"/>
            <a:t>SOS </a:t>
          </a:r>
          <a:r>
            <a:rPr lang="ru-RU" sz="1300" baseline="0" dirty="0" smtClean="0"/>
            <a:t>Детская деревня – это островок счастливого детства и материнской ласки. Деревня - это настоящее и полноценное продолжение семьи </a:t>
          </a:r>
          <a:r>
            <a:rPr lang="en-US" sz="1300" baseline="0" dirty="0" smtClean="0"/>
            <a:t>SOS</a:t>
          </a:r>
          <a:r>
            <a:rPr lang="ru-RU" sz="1300" baseline="0" dirty="0" smtClean="0"/>
            <a:t> Детской деревни. Она опекает </a:t>
          </a:r>
          <a:r>
            <a:rPr lang="en-US" sz="1300" baseline="0" dirty="0" smtClean="0"/>
            <a:t>SOS</a:t>
          </a:r>
          <a:r>
            <a:rPr lang="ru-RU" sz="1300" baseline="0" dirty="0" smtClean="0"/>
            <a:t> семьи, обеспечивая их защищенность и благополучие.</a:t>
          </a:r>
          <a:endParaRPr lang="ru-RU" sz="1300" baseline="0" dirty="0"/>
        </a:p>
      </dgm:t>
    </dgm:pt>
    <dgm:pt modelId="{397B5DAA-9FAA-4C4C-BFFF-326AD957510C}" type="parTrans" cxnId="{EBD18A2A-88DA-4388-906E-84E3775B2513}">
      <dgm:prSet/>
      <dgm:spPr/>
      <dgm:t>
        <a:bodyPr/>
        <a:lstStyle/>
        <a:p>
          <a:endParaRPr lang="ru-RU"/>
        </a:p>
      </dgm:t>
    </dgm:pt>
    <dgm:pt modelId="{7E5D580E-8C6E-4E60-941F-7C084E4FEBBB}" type="sibTrans" cxnId="{EBD18A2A-88DA-4388-906E-84E3775B2513}">
      <dgm:prSet/>
      <dgm:spPr/>
      <dgm:t>
        <a:bodyPr/>
        <a:lstStyle/>
        <a:p>
          <a:endParaRPr lang="ru-RU"/>
        </a:p>
      </dgm:t>
    </dgm:pt>
    <dgm:pt modelId="{14CF018C-26DE-4275-A52B-00351C502AC8}">
      <dgm:prSet phldrT="[Текст]" custT="1"/>
      <dgm:spPr/>
      <dgm:t>
        <a:bodyPr/>
        <a:lstStyle/>
        <a:p>
          <a:r>
            <a:rPr lang="ru-RU" sz="1500" b="0" i="0" baseline="0" dirty="0" smtClean="0"/>
            <a:t>Деревня</a:t>
          </a:r>
          <a:endParaRPr lang="ru-RU" sz="1500" b="0" i="0" baseline="0" dirty="0"/>
        </a:p>
      </dgm:t>
    </dgm:pt>
    <dgm:pt modelId="{745B72B2-7906-446F-AE2E-3C1E7D8B360B}" type="sibTrans" cxnId="{3BF87287-B7F3-4CF1-82E4-3F5C0D4763EB}">
      <dgm:prSet/>
      <dgm:spPr/>
      <dgm:t>
        <a:bodyPr/>
        <a:lstStyle/>
        <a:p>
          <a:endParaRPr lang="ru-RU"/>
        </a:p>
      </dgm:t>
    </dgm:pt>
    <dgm:pt modelId="{72ED10EF-8DDC-415F-8DF0-F3638428DBDA}" type="parTrans" cxnId="{3BF87287-B7F3-4CF1-82E4-3F5C0D4763EB}">
      <dgm:prSet/>
      <dgm:spPr/>
      <dgm:t>
        <a:bodyPr/>
        <a:lstStyle/>
        <a:p>
          <a:endParaRPr lang="ru-RU"/>
        </a:p>
      </dgm:t>
    </dgm:pt>
    <dgm:pt modelId="{CE920E68-6057-47C4-8045-1A9D9B9BF97E}">
      <dgm:prSet phldrT="[Текст]" custT="1"/>
      <dgm:spPr/>
      <dgm:t>
        <a:bodyPr/>
        <a:lstStyle/>
        <a:p>
          <a:r>
            <a:rPr lang="ru-RU" sz="1200" baseline="0" dirty="0" smtClean="0"/>
            <a:t>SOS-мамы – это женщины, которые целиком и полностью посвятили свою жизнь детям. Мама является главой семьи. Она совершенно самостоятельно ведет домашнее хозяйство и обеспечивает каждого ребенка всем тем, что необходимо для его спокойного развития. </a:t>
          </a:r>
          <a:endParaRPr lang="ru-RU" sz="1200" baseline="0" dirty="0"/>
        </a:p>
      </dgm:t>
    </dgm:pt>
    <dgm:pt modelId="{72EF847B-118D-41A0-8B7B-784928A6BF73}" type="sibTrans" cxnId="{3B213010-24A5-49D7-8429-83DD9A73F83C}">
      <dgm:prSet/>
      <dgm:spPr/>
      <dgm:t>
        <a:bodyPr/>
        <a:lstStyle/>
        <a:p>
          <a:endParaRPr lang="ru-RU"/>
        </a:p>
      </dgm:t>
    </dgm:pt>
    <dgm:pt modelId="{9980886F-6CBF-4A01-9BB7-C5524C658B8F}" type="parTrans" cxnId="{3B213010-24A5-49D7-8429-83DD9A73F83C}">
      <dgm:prSet/>
      <dgm:spPr/>
      <dgm:t>
        <a:bodyPr/>
        <a:lstStyle/>
        <a:p>
          <a:endParaRPr lang="ru-RU"/>
        </a:p>
      </dgm:t>
    </dgm:pt>
    <dgm:pt modelId="{AC0CF9E3-3E2E-4D28-9280-CB54A678FE8B}" type="pres">
      <dgm:prSet presAssocID="{707A99D6-A992-4D49-BA9F-1210D070C89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49636C-3427-4CED-A4B4-083E1AA1F943}" type="pres">
      <dgm:prSet presAssocID="{B9FAFA1E-1696-4239-87F4-7CF6FA4397CC}" presName="parentLin" presStyleCnt="0"/>
      <dgm:spPr/>
      <dgm:t>
        <a:bodyPr/>
        <a:lstStyle/>
        <a:p>
          <a:endParaRPr lang="ru-RU"/>
        </a:p>
      </dgm:t>
    </dgm:pt>
    <dgm:pt modelId="{70012ADC-53E8-48D8-B3C8-B8DC91546156}" type="pres">
      <dgm:prSet presAssocID="{B9FAFA1E-1696-4239-87F4-7CF6FA4397C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EE590ED-22FA-460D-9BDB-97C2C8BDE393}" type="pres">
      <dgm:prSet presAssocID="{B9FAFA1E-1696-4239-87F4-7CF6FA4397C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8A836-CD1B-417A-9E2F-DFC062BDABDE}" type="pres">
      <dgm:prSet presAssocID="{B9FAFA1E-1696-4239-87F4-7CF6FA4397CC}" presName="negativeSpace" presStyleCnt="0"/>
      <dgm:spPr/>
      <dgm:t>
        <a:bodyPr/>
        <a:lstStyle/>
        <a:p>
          <a:endParaRPr lang="ru-RU"/>
        </a:p>
      </dgm:t>
    </dgm:pt>
    <dgm:pt modelId="{B1AF9759-B970-415E-B9EA-0F2BD351D48E}" type="pres">
      <dgm:prSet presAssocID="{B9FAFA1E-1696-4239-87F4-7CF6FA4397C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94406-D405-4365-AE02-ECDA17894FDD}" type="pres">
      <dgm:prSet presAssocID="{A370151A-06FB-4B2A-903F-7995B8FEAE81}" presName="spaceBetweenRectangles" presStyleCnt="0"/>
      <dgm:spPr/>
      <dgm:t>
        <a:bodyPr/>
        <a:lstStyle/>
        <a:p>
          <a:endParaRPr lang="ru-RU"/>
        </a:p>
      </dgm:t>
    </dgm:pt>
    <dgm:pt modelId="{E054E9DD-7EBC-4ED4-B71C-2F5542BF2730}" type="pres">
      <dgm:prSet presAssocID="{1814B2B9-DCA6-4EF4-ABC2-31399124EEB1}" presName="parentLin" presStyleCnt="0"/>
      <dgm:spPr/>
      <dgm:t>
        <a:bodyPr/>
        <a:lstStyle/>
        <a:p>
          <a:endParaRPr lang="ru-RU"/>
        </a:p>
      </dgm:t>
    </dgm:pt>
    <dgm:pt modelId="{41154260-AAC2-41CE-8AF2-2E579535F3B9}" type="pres">
      <dgm:prSet presAssocID="{1814B2B9-DCA6-4EF4-ABC2-31399124EEB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AD13601-D47A-4C6B-B465-FF68A381A699}" type="pres">
      <dgm:prSet presAssocID="{1814B2B9-DCA6-4EF4-ABC2-31399124EEB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B609A-9961-43C0-B34D-A9E0BF178521}" type="pres">
      <dgm:prSet presAssocID="{1814B2B9-DCA6-4EF4-ABC2-31399124EEB1}" presName="negativeSpace" presStyleCnt="0"/>
      <dgm:spPr/>
      <dgm:t>
        <a:bodyPr/>
        <a:lstStyle/>
        <a:p>
          <a:endParaRPr lang="ru-RU"/>
        </a:p>
      </dgm:t>
    </dgm:pt>
    <dgm:pt modelId="{587E9430-2A72-45D7-A098-A1C059BC974A}" type="pres">
      <dgm:prSet presAssocID="{1814B2B9-DCA6-4EF4-ABC2-31399124EEB1}" presName="childText" presStyleLbl="conFgAcc1" presStyleIdx="1" presStyleCnt="4" custLinFactNeighborY="25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B962A-9378-4BC8-A59E-876CE1DA7D56}" type="pres">
      <dgm:prSet presAssocID="{F57A3259-B88C-4991-9E8A-C84088F44A38}" presName="spaceBetweenRectangles" presStyleCnt="0"/>
      <dgm:spPr/>
      <dgm:t>
        <a:bodyPr/>
        <a:lstStyle/>
        <a:p>
          <a:endParaRPr lang="ru-RU"/>
        </a:p>
      </dgm:t>
    </dgm:pt>
    <dgm:pt modelId="{A42E1E06-3080-4279-A70D-13F7367D6356}" type="pres">
      <dgm:prSet presAssocID="{2B80C352-A685-4B7E-8EDD-1704A25DBB83}" presName="parentLin" presStyleCnt="0"/>
      <dgm:spPr/>
      <dgm:t>
        <a:bodyPr/>
        <a:lstStyle/>
        <a:p>
          <a:endParaRPr lang="ru-RU"/>
        </a:p>
      </dgm:t>
    </dgm:pt>
    <dgm:pt modelId="{2DC5B764-CF3E-4859-9749-11098583B64A}" type="pres">
      <dgm:prSet presAssocID="{2B80C352-A685-4B7E-8EDD-1704A25DBB8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F107C75F-EE2F-4117-BF26-3D4C4EA54166}" type="pres">
      <dgm:prSet presAssocID="{2B80C352-A685-4B7E-8EDD-1704A25DBB8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D1C1A-103A-4A67-B0E6-F7C5F038A003}" type="pres">
      <dgm:prSet presAssocID="{2B80C352-A685-4B7E-8EDD-1704A25DBB83}" presName="negativeSpace" presStyleCnt="0"/>
      <dgm:spPr/>
      <dgm:t>
        <a:bodyPr/>
        <a:lstStyle/>
        <a:p>
          <a:endParaRPr lang="ru-RU"/>
        </a:p>
      </dgm:t>
    </dgm:pt>
    <dgm:pt modelId="{1B780A78-6AC0-4627-9E9F-E9EE63058729}" type="pres">
      <dgm:prSet presAssocID="{2B80C352-A685-4B7E-8EDD-1704A25DBB83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42B41-A375-45FB-AFC0-65C9612C7870}" type="pres">
      <dgm:prSet presAssocID="{E7A3D6D8-34AD-4467-A707-A00AAD414F7D}" presName="spaceBetweenRectangles" presStyleCnt="0"/>
      <dgm:spPr/>
      <dgm:t>
        <a:bodyPr/>
        <a:lstStyle/>
        <a:p>
          <a:endParaRPr lang="ru-RU"/>
        </a:p>
      </dgm:t>
    </dgm:pt>
    <dgm:pt modelId="{C1A91BED-9060-4BFA-8A9C-A90720E18344}" type="pres">
      <dgm:prSet presAssocID="{14CF018C-26DE-4275-A52B-00351C502AC8}" presName="parentLin" presStyleCnt="0"/>
      <dgm:spPr/>
      <dgm:t>
        <a:bodyPr/>
        <a:lstStyle/>
        <a:p>
          <a:endParaRPr lang="ru-RU"/>
        </a:p>
      </dgm:t>
    </dgm:pt>
    <dgm:pt modelId="{0EF63FD5-75F5-4774-9EB0-88B87C5255AB}" type="pres">
      <dgm:prSet presAssocID="{14CF018C-26DE-4275-A52B-00351C502AC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E07BFC79-22AC-4413-8A5D-FBD2E3DFD2F0}" type="pres">
      <dgm:prSet presAssocID="{14CF018C-26DE-4275-A52B-00351C502AC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2A19B-7149-4019-BFA1-D1283DA3A47B}" type="pres">
      <dgm:prSet presAssocID="{14CF018C-26DE-4275-A52B-00351C502AC8}" presName="negativeSpace" presStyleCnt="0"/>
      <dgm:spPr/>
      <dgm:t>
        <a:bodyPr/>
        <a:lstStyle/>
        <a:p>
          <a:endParaRPr lang="ru-RU"/>
        </a:p>
      </dgm:t>
    </dgm:pt>
    <dgm:pt modelId="{9377120C-237F-4F3B-B737-3F88B760C8E8}" type="pres">
      <dgm:prSet presAssocID="{14CF018C-26DE-4275-A52B-00351C502AC8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2B092C-977D-4601-9680-E4A8575351F9}" type="presOf" srcId="{707A99D6-A992-4D49-BA9F-1210D070C892}" destId="{AC0CF9E3-3E2E-4D28-9280-CB54A678FE8B}" srcOrd="0" destOrd="0" presId="urn:microsoft.com/office/officeart/2005/8/layout/list1"/>
    <dgm:cxn modelId="{41C0FCCC-3E3C-4682-BBA0-71BF55CAF665}" type="presOf" srcId="{A184A383-0A03-43E7-BC3C-471141E1E9DB}" destId="{587E9430-2A72-45D7-A098-A1C059BC974A}" srcOrd="0" destOrd="0" presId="urn:microsoft.com/office/officeart/2005/8/layout/list1"/>
    <dgm:cxn modelId="{3B213010-24A5-49D7-8429-83DD9A73F83C}" srcId="{B9FAFA1E-1696-4239-87F4-7CF6FA4397CC}" destId="{CE920E68-6057-47C4-8045-1A9D9B9BF97E}" srcOrd="0" destOrd="0" parTransId="{9980886F-6CBF-4A01-9BB7-C5524C658B8F}" sibTransId="{72EF847B-118D-41A0-8B7B-784928A6BF73}"/>
    <dgm:cxn modelId="{A7B8075E-7F51-4508-9B37-5CA3BD0CFE86}" type="presOf" srcId="{2B80C352-A685-4B7E-8EDD-1704A25DBB83}" destId="{2DC5B764-CF3E-4859-9749-11098583B64A}" srcOrd="0" destOrd="0" presId="urn:microsoft.com/office/officeart/2005/8/layout/list1"/>
    <dgm:cxn modelId="{EBD18A2A-88DA-4388-906E-84E3775B2513}" srcId="{14CF018C-26DE-4275-A52B-00351C502AC8}" destId="{E77BE55E-BF0C-46C1-B049-917CA1CA6F41}" srcOrd="0" destOrd="0" parTransId="{397B5DAA-9FAA-4C4C-BFFF-326AD957510C}" sibTransId="{7E5D580E-8C6E-4E60-941F-7C084E4FEBBB}"/>
    <dgm:cxn modelId="{9BD0AD77-85A5-4AD2-ADD3-57AD4461E969}" srcId="{707A99D6-A992-4D49-BA9F-1210D070C892}" destId="{1814B2B9-DCA6-4EF4-ABC2-31399124EEB1}" srcOrd="1" destOrd="0" parTransId="{72418673-AFD2-4367-AB93-24C718DA2867}" sibTransId="{F57A3259-B88C-4991-9E8A-C84088F44A38}"/>
    <dgm:cxn modelId="{EEB6C7DF-DE28-48A3-B2BE-EAD55C3D9927}" srcId="{707A99D6-A992-4D49-BA9F-1210D070C892}" destId="{B9FAFA1E-1696-4239-87F4-7CF6FA4397CC}" srcOrd="0" destOrd="0" parTransId="{2A955F95-BEC9-4B86-AF43-E3FC28E8BBA8}" sibTransId="{A370151A-06FB-4B2A-903F-7995B8FEAE81}"/>
    <dgm:cxn modelId="{CA52E1AD-CE9C-4709-B2AD-3A118DF63BB7}" type="presOf" srcId="{1814B2B9-DCA6-4EF4-ABC2-31399124EEB1}" destId="{41154260-AAC2-41CE-8AF2-2E579535F3B9}" srcOrd="0" destOrd="0" presId="urn:microsoft.com/office/officeart/2005/8/layout/list1"/>
    <dgm:cxn modelId="{456C95F8-B554-4380-9C0B-9E4F6C55E6EF}" type="presOf" srcId="{B9FAFA1E-1696-4239-87F4-7CF6FA4397CC}" destId="{EEE590ED-22FA-460D-9BDB-97C2C8BDE393}" srcOrd="1" destOrd="0" presId="urn:microsoft.com/office/officeart/2005/8/layout/list1"/>
    <dgm:cxn modelId="{9A581D77-820D-45E4-AF6D-CFA148F77B9E}" type="presOf" srcId="{CE920E68-6057-47C4-8045-1A9D9B9BF97E}" destId="{B1AF9759-B970-415E-B9EA-0F2BD351D48E}" srcOrd="0" destOrd="0" presId="urn:microsoft.com/office/officeart/2005/8/layout/list1"/>
    <dgm:cxn modelId="{17CB24AE-7C62-4957-937A-766143B329B3}" type="presOf" srcId="{86CFA718-F689-4622-9150-443E88B5202F}" destId="{1B780A78-6AC0-4627-9E9F-E9EE63058729}" srcOrd="0" destOrd="0" presId="urn:microsoft.com/office/officeart/2005/8/layout/list1"/>
    <dgm:cxn modelId="{D67BA61E-41F8-4F4A-8C29-A6C7FF0A6B5F}" type="presOf" srcId="{2B80C352-A685-4B7E-8EDD-1704A25DBB83}" destId="{F107C75F-EE2F-4117-BF26-3D4C4EA54166}" srcOrd="1" destOrd="0" presId="urn:microsoft.com/office/officeart/2005/8/layout/list1"/>
    <dgm:cxn modelId="{F56C18D7-44E1-4125-8D8B-10BDB00199CD}" srcId="{707A99D6-A992-4D49-BA9F-1210D070C892}" destId="{2B80C352-A685-4B7E-8EDD-1704A25DBB83}" srcOrd="2" destOrd="0" parTransId="{5E3CEF88-46D0-46AD-B4E5-8A5D6A4426F6}" sibTransId="{E7A3D6D8-34AD-4467-A707-A00AAD414F7D}"/>
    <dgm:cxn modelId="{5110F85E-60D6-4958-8AE4-325C649BCBE9}" srcId="{2B80C352-A685-4B7E-8EDD-1704A25DBB83}" destId="{86CFA718-F689-4622-9150-443E88B5202F}" srcOrd="0" destOrd="0" parTransId="{F64FDC79-F3D9-476C-81ED-E4EA70B14BA2}" sibTransId="{AE074BA1-9B0F-4799-81D3-7ED26B85ECEA}"/>
    <dgm:cxn modelId="{840F06A3-9251-44C0-8C7B-7F219F7DEB48}" type="presOf" srcId="{14CF018C-26DE-4275-A52B-00351C502AC8}" destId="{E07BFC79-22AC-4413-8A5D-FBD2E3DFD2F0}" srcOrd="1" destOrd="0" presId="urn:microsoft.com/office/officeart/2005/8/layout/list1"/>
    <dgm:cxn modelId="{AAE5E075-880B-4A6B-AED1-AB9CDF7292BE}" type="presOf" srcId="{14CF018C-26DE-4275-A52B-00351C502AC8}" destId="{0EF63FD5-75F5-4774-9EB0-88B87C5255AB}" srcOrd="0" destOrd="0" presId="urn:microsoft.com/office/officeart/2005/8/layout/list1"/>
    <dgm:cxn modelId="{69FE0BF7-3C56-4B31-96DE-32E8DC855615}" type="presOf" srcId="{B9FAFA1E-1696-4239-87F4-7CF6FA4397CC}" destId="{70012ADC-53E8-48D8-B3C8-B8DC91546156}" srcOrd="0" destOrd="0" presId="urn:microsoft.com/office/officeart/2005/8/layout/list1"/>
    <dgm:cxn modelId="{F87F1B4C-3A53-488F-8762-3699843CC14A}" srcId="{1814B2B9-DCA6-4EF4-ABC2-31399124EEB1}" destId="{A184A383-0A03-43E7-BC3C-471141E1E9DB}" srcOrd="0" destOrd="0" parTransId="{66E784C1-6053-4541-A482-CAE9C04A4839}" sibTransId="{89071937-8F19-43D5-B2BF-3E552457F354}"/>
    <dgm:cxn modelId="{1DD810F9-A814-4753-825E-BFCB39483E10}" type="presOf" srcId="{1814B2B9-DCA6-4EF4-ABC2-31399124EEB1}" destId="{2AD13601-D47A-4C6B-B465-FF68A381A699}" srcOrd="1" destOrd="0" presId="urn:microsoft.com/office/officeart/2005/8/layout/list1"/>
    <dgm:cxn modelId="{3BF87287-B7F3-4CF1-82E4-3F5C0D4763EB}" srcId="{707A99D6-A992-4D49-BA9F-1210D070C892}" destId="{14CF018C-26DE-4275-A52B-00351C502AC8}" srcOrd="3" destOrd="0" parTransId="{72ED10EF-8DDC-415F-8DF0-F3638428DBDA}" sibTransId="{745B72B2-7906-446F-AE2E-3C1E7D8B360B}"/>
    <dgm:cxn modelId="{2AAA1FA6-6170-48D5-BC30-D80119E67FCE}" type="presOf" srcId="{E77BE55E-BF0C-46C1-B049-917CA1CA6F41}" destId="{9377120C-237F-4F3B-B737-3F88B760C8E8}" srcOrd="0" destOrd="0" presId="urn:microsoft.com/office/officeart/2005/8/layout/list1"/>
    <dgm:cxn modelId="{42E8C32D-C7FC-4F07-A578-F542A5AC24C5}" type="presParOf" srcId="{AC0CF9E3-3E2E-4D28-9280-CB54A678FE8B}" destId="{7E49636C-3427-4CED-A4B4-083E1AA1F943}" srcOrd="0" destOrd="0" presId="urn:microsoft.com/office/officeart/2005/8/layout/list1"/>
    <dgm:cxn modelId="{5E40A4B4-EF87-4704-A97A-31E436474A05}" type="presParOf" srcId="{7E49636C-3427-4CED-A4B4-083E1AA1F943}" destId="{70012ADC-53E8-48D8-B3C8-B8DC91546156}" srcOrd="0" destOrd="0" presId="urn:microsoft.com/office/officeart/2005/8/layout/list1"/>
    <dgm:cxn modelId="{42FB7064-B4A0-4DD7-8162-12616EE36695}" type="presParOf" srcId="{7E49636C-3427-4CED-A4B4-083E1AA1F943}" destId="{EEE590ED-22FA-460D-9BDB-97C2C8BDE393}" srcOrd="1" destOrd="0" presId="urn:microsoft.com/office/officeart/2005/8/layout/list1"/>
    <dgm:cxn modelId="{499BCF0E-57AD-4E1F-9BB6-4E15CAAD46E8}" type="presParOf" srcId="{AC0CF9E3-3E2E-4D28-9280-CB54A678FE8B}" destId="{F738A836-CD1B-417A-9E2F-DFC062BDABDE}" srcOrd="1" destOrd="0" presId="urn:microsoft.com/office/officeart/2005/8/layout/list1"/>
    <dgm:cxn modelId="{1219421E-1D96-45B3-8A1D-67197ED96598}" type="presParOf" srcId="{AC0CF9E3-3E2E-4D28-9280-CB54A678FE8B}" destId="{B1AF9759-B970-415E-B9EA-0F2BD351D48E}" srcOrd="2" destOrd="0" presId="urn:microsoft.com/office/officeart/2005/8/layout/list1"/>
    <dgm:cxn modelId="{4EDDB3A2-DC7A-49A7-9603-153D7B32ACDD}" type="presParOf" srcId="{AC0CF9E3-3E2E-4D28-9280-CB54A678FE8B}" destId="{BD394406-D405-4365-AE02-ECDA17894FDD}" srcOrd="3" destOrd="0" presId="urn:microsoft.com/office/officeart/2005/8/layout/list1"/>
    <dgm:cxn modelId="{DCEC00A8-112E-4CE0-B6AF-A096A7B6C6A0}" type="presParOf" srcId="{AC0CF9E3-3E2E-4D28-9280-CB54A678FE8B}" destId="{E054E9DD-7EBC-4ED4-B71C-2F5542BF2730}" srcOrd="4" destOrd="0" presId="urn:microsoft.com/office/officeart/2005/8/layout/list1"/>
    <dgm:cxn modelId="{D812EDC8-789A-47B5-9112-7F5626D0697E}" type="presParOf" srcId="{E054E9DD-7EBC-4ED4-B71C-2F5542BF2730}" destId="{41154260-AAC2-41CE-8AF2-2E579535F3B9}" srcOrd="0" destOrd="0" presId="urn:microsoft.com/office/officeart/2005/8/layout/list1"/>
    <dgm:cxn modelId="{C3B828F8-A5F5-4F10-8E31-9E79E0A7109C}" type="presParOf" srcId="{E054E9DD-7EBC-4ED4-B71C-2F5542BF2730}" destId="{2AD13601-D47A-4C6B-B465-FF68A381A699}" srcOrd="1" destOrd="0" presId="urn:microsoft.com/office/officeart/2005/8/layout/list1"/>
    <dgm:cxn modelId="{BFE3CFA9-A649-4E2F-8060-F1247BC61850}" type="presParOf" srcId="{AC0CF9E3-3E2E-4D28-9280-CB54A678FE8B}" destId="{2BEB609A-9961-43C0-B34D-A9E0BF178521}" srcOrd="5" destOrd="0" presId="urn:microsoft.com/office/officeart/2005/8/layout/list1"/>
    <dgm:cxn modelId="{378CDF0F-B100-49FD-820C-0249D7DBC510}" type="presParOf" srcId="{AC0CF9E3-3E2E-4D28-9280-CB54A678FE8B}" destId="{587E9430-2A72-45D7-A098-A1C059BC974A}" srcOrd="6" destOrd="0" presId="urn:microsoft.com/office/officeart/2005/8/layout/list1"/>
    <dgm:cxn modelId="{663F6EAD-3833-47DB-8B4F-548F02DFD6A1}" type="presParOf" srcId="{AC0CF9E3-3E2E-4D28-9280-CB54A678FE8B}" destId="{DCCB962A-9378-4BC8-A59E-876CE1DA7D56}" srcOrd="7" destOrd="0" presId="urn:microsoft.com/office/officeart/2005/8/layout/list1"/>
    <dgm:cxn modelId="{3A58CACE-BC87-4C73-AE5C-FB4080CF423C}" type="presParOf" srcId="{AC0CF9E3-3E2E-4D28-9280-CB54A678FE8B}" destId="{A42E1E06-3080-4279-A70D-13F7367D6356}" srcOrd="8" destOrd="0" presId="urn:microsoft.com/office/officeart/2005/8/layout/list1"/>
    <dgm:cxn modelId="{215A49F3-EBEA-4299-91A1-C79B07184B7E}" type="presParOf" srcId="{A42E1E06-3080-4279-A70D-13F7367D6356}" destId="{2DC5B764-CF3E-4859-9749-11098583B64A}" srcOrd="0" destOrd="0" presId="urn:microsoft.com/office/officeart/2005/8/layout/list1"/>
    <dgm:cxn modelId="{F422888F-03C9-4508-B4B6-7DD2CD8D1608}" type="presParOf" srcId="{A42E1E06-3080-4279-A70D-13F7367D6356}" destId="{F107C75F-EE2F-4117-BF26-3D4C4EA54166}" srcOrd="1" destOrd="0" presId="urn:microsoft.com/office/officeart/2005/8/layout/list1"/>
    <dgm:cxn modelId="{B4FD047B-5792-48DA-891B-18F49D9431E2}" type="presParOf" srcId="{AC0CF9E3-3E2E-4D28-9280-CB54A678FE8B}" destId="{CB5D1C1A-103A-4A67-B0E6-F7C5F038A003}" srcOrd="9" destOrd="0" presId="urn:microsoft.com/office/officeart/2005/8/layout/list1"/>
    <dgm:cxn modelId="{CF534B26-76B8-4715-BBC3-85E5E1AC836B}" type="presParOf" srcId="{AC0CF9E3-3E2E-4D28-9280-CB54A678FE8B}" destId="{1B780A78-6AC0-4627-9E9F-E9EE63058729}" srcOrd="10" destOrd="0" presId="urn:microsoft.com/office/officeart/2005/8/layout/list1"/>
    <dgm:cxn modelId="{9952190D-FF88-4521-BDFD-AA340782D588}" type="presParOf" srcId="{AC0CF9E3-3E2E-4D28-9280-CB54A678FE8B}" destId="{F9C42B41-A375-45FB-AFC0-65C9612C7870}" srcOrd="11" destOrd="0" presId="urn:microsoft.com/office/officeart/2005/8/layout/list1"/>
    <dgm:cxn modelId="{7CA4FC93-9A0F-4AA4-AA7D-B316597E5DB8}" type="presParOf" srcId="{AC0CF9E3-3E2E-4D28-9280-CB54A678FE8B}" destId="{C1A91BED-9060-4BFA-8A9C-A90720E18344}" srcOrd="12" destOrd="0" presId="urn:microsoft.com/office/officeart/2005/8/layout/list1"/>
    <dgm:cxn modelId="{BA458FAF-FF74-4C66-A490-0CEA185028D0}" type="presParOf" srcId="{C1A91BED-9060-4BFA-8A9C-A90720E18344}" destId="{0EF63FD5-75F5-4774-9EB0-88B87C5255AB}" srcOrd="0" destOrd="0" presId="urn:microsoft.com/office/officeart/2005/8/layout/list1"/>
    <dgm:cxn modelId="{16F32603-D2E0-4C42-B53B-DF2C3B6D8853}" type="presParOf" srcId="{C1A91BED-9060-4BFA-8A9C-A90720E18344}" destId="{E07BFC79-22AC-4413-8A5D-FBD2E3DFD2F0}" srcOrd="1" destOrd="0" presId="urn:microsoft.com/office/officeart/2005/8/layout/list1"/>
    <dgm:cxn modelId="{366665C5-675A-496D-A4E4-847361340F50}" type="presParOf" srcId="{AC0CF9E3-3E2E-4D28-9280-CB54A678FE8B}" destId="{C3F2A19B-7149-4019-BFA1-D1283DA3A47B}" srcOrd="13" destOrd="0" presId="urn:microsoft.com/office/officeart/2005/8/layout/list1"/>
    <dgm:cxn modelId="{11B4744E-2E27-43A4-8625-6B0508F447E5}" type="presParOf" srcId="{AC0CF9E3-3E2E-4D28-9280-CB54A678FE8B}" destId="{9377120C-237F-4F3B-B737-3F88B760C8E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F91795-4217-4DA1-8EA4-D822102056F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927DA4-471B-421E-80A5-EF9720DA81FA}">
      <dgm:prSet custT="1"/>
      <dgm:spPr/>
      <dgm:t>
        <a:bodyPr/>
        <a:lstStyle/>
        <a:p>
          <a:pPr rtl="0"/>
          <a:r>
            <a:rPr lang="ru-RU" sz="1200" baseline="0" dirty="0" smtClean="0"/>
            <a:t>SOS Детская деревня – это особая семейная форма воспитания детей, оставшихся без попечения родителей. Здесь дети обретают дом, семью, родных и надежду на счастливое будущее. </a:t>
          </a:r>
          <a:endParaRPr lang="ru-RU" sz="1200" baseline="0" dirty="0"/>
        </a:p>
      </dgm:t>
    </dgm:pt>
    <dgm:pt modelId="{1F789E58-841F-43DA-A44E-5747FB04519D}" type="parTrans" cxnId="{7EC8B784-1649-4D9F-8CF2-9F3EB97AD0A3}">
      <dgm:prSet/>
      <dgm:spPr/>
      <dgm:t>
        <a:bodyPr/>
        <a:lstStyle/>
        <a:p>
          <a:endParaRPr lang="ru-RU"/>
        </a:p>
      </dgm:t>
    </dgm:pt>
    <dgm:pt modelId="{DA4F3E3D-79AE-4F96-A323-F164D0B47323}" type="sibTrans" cxnId="{7EC8B784-1649-4D9F-8CF2-9F3EB97AD0A3}">
      <dgm:prSet/>
      <dgm:spPr/>
      <dgm:t>
        <a:bodyPr/>
        <a:lstStyle/>
        <a:p>
          <a:endParaRPr lang="ru-RU"/>
        </a:p>
      </dgm:t>
    </dgm:pt>
    <dgm:pt modelId="{E27198FD-D596-41D2-97F5-53507C38E125}">
      <dgm:prSet custT="1"/>
      <dgm:spPr/>
      <dgm:t>
        <a:bodyPr/>
        <a:lstStyle/>
        <a:p>
          <a:pPr rtl="0"/>
          <a:r>
            <a:rPr lang="ru-RU" sz="1200" baseline="0" dirty="0" smtClean="0"/>
            <a:t>Руководство Детской деревней осуществляет Директор. Вместе со своей семьей он живет в деревне, словом и делом оказывая мамам помощь и поддержку. </a:t>
          </a:r>
          <a:endParaRPr lang="ru-RU" sz="1200" baseline="0" dirty="0"/>
        </a:p>
      </dgm:t>
    </dgm:pt>
    <dgm:pt modelId="{FCFAE8D4-D6F3-4195-92C0-81BFA6BAF2A4}" type="parTrans" cxnId="{B30C5A9F-C5ED-4FDC-95C0-2FB34D102048}">
      <dgm:prSet/>
      <dgm:spPr/>
      <dgm:t>
        <a:bodyPr/>
        <a:lstStyle/>
        <a:p>
          <a:endParaRPr lang="ru-RU"/>
        </a:p>
      </dgm:t>
    </dgm:pt>
    <dgm:pt modelId="{C34B071F-4B53-424C-8C03-B79CDFCEF4C9}" type="sibTrans" cxnId="{B30C5A9F-C5ED-4FDC-95C0-2FB34D102048}">
      <dgm:prSet/>
      <dgm:spPr/>
      <dgm:t>
        <a:bodyPr/>
        <a:lstStyle/>
        <a:p>
          <a:endParaRPr lang="ru-RU"/>
        </a:p>
      </dgm:t>
    </dgm:pt>
    <dgm:pt modelId="{C6982A71-8339-41F4-9A48-15B19DEA9368}">
      <dgm:prSet custT="1"/>
      <dgm:spPr/>
      <dgm:t>
        <a:bodyPr/>
        <a:lstStyle/>
        <a:p>
          <a:pPr rtl="0"/>
          <a:r>
            <a:rPr lang="ru-RU" sz="1000" baseline="0" dirty="0" smtClean="0"/>
            <a:t>Дети обучаются в городских школах. Осуществляется индивидуальное планирование развития каждого ребенка. </a:t>
          </a:r>
          <a:endParaRPr lang="ru-RU" sz="1000" baseline="0" dirty="0"/>
        </a:p>
      </dgm:t>
    </dgm:pt>
    <dgm:pt modelId="{F0E7DE28-17D3-42B6-B16E-FE57D57F3469}" type="parTrans" cxnId="{8A2543F8-A7C4-4DCE-A82F-5F7528CB8F1A}">
      <dgm:prSet/>
      <dgm:spPr/>
      <dgm:t>
        <a:bodyPr/>
        <a:lstStyle/>
        <a:p>
          <a:endParaRPr lang="ru-RU"/>
        </a:p>
      </dgm:t>
    </dgm:pt>
    <dgm:pt modelId="{61C1A076-2D81-404C-A298-B892158758C2}" type="sibTrans" cxnId="{8A2543F8-A7C4-4DCE-A82F-5F7528CB8F1A}">
      <dgm:prSet/>
      <dgm:spPr/>
      <dgm:t>
        <a:bodyPr/>
        <a:lstStyle/>
        <a:p>
          <a:endParaRPr lang="ru-RU"/>
        </a:p>
      </dgm:t>
    </dgm:pt>
    <dgm:pt modelId="{0D7D3C23-D55E-4FFD-832A-1EEDD29337C0}">
      <dgm:prSet custT="1"/>
      <dgm:spPr/>
      <dgm:t>
        <a:bodyPr/>
        <a:lstStyle/>
        <a:p>
          <a:pPr rtl="0"/>
          <a:r>
            <a:rPr lang="ru-RU" sz="900" baseline="0" dirty="0" smtClean="0"/>
            <a:t>В деревне имеется медицинский кабинет, кабинет психолога, педагога, имеется конференц-зал.</a:t>
          </a:r>
          <a:endParaRPr lang="ru-RU" sz="900" baseline="0" dirty="0"/>
        </a:p>
      </dgm:t>
    </dgm:pt>
    <dgm:pt modelId="{0FC39045-9A68-41D1-AEBE-090DD1CD2E4A}" type="parTrans" cxnId="{D3F98A3F-38BA-4CAE-805C-E07018C0046C}">
      <dgm:prSet/>
      <dgm:spPr/>
      <dgm:t>
        <a:bodyPr/>
        <a:lstStyle/>
        <a:p>
          <a:endParaRPr lang="ru-RU"/>
        </a:p>
      </dgm:t>
    </dgm:pt>
    <dgm:pt modelId="{57910162-225C-4FF1-8F00-183FE759B5F2}" type="sibTrans" cxnId="{D3F98A3F-38BA-4CAE-805C-E07018C0046C}">
      <dgm:prSet/>
      <dgm:spPr/>
      <dgm:t>
        <a:bodyPr/>
        <a:lstStyle/>
        <a:p>
          <a:endParaRPr lang="ru-RU"/>
        </a:p>
      </dgm:t>
    </dgm:pt>
    <dgm:pt modelId="{EDACDB80-CE3D-4B5C-A2F0-60BB3F6AD072}" type="pres">
      <dgm:prSet presAssocID="{43F91795-4217-4DA1-8EA4-D822102056FE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CAAE34-2AD9-4115-A151-F4FCBDB0C41E}" type="pres">
      <dgm:prSet presAssocID="{09927DA4-471B-421E-80A5-EF9720DA81FA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DCA12-5077-4EF9-8118-423FADAA244A}" type="pres">
      <dgm:prSet presAssocID="{E27198FD-D596-41D2-97F5-53507C38E125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073F9-7DDC-4B73-8BDF-31355F35EF1B}" type="pres">
      <dgm:prSet presAssocID="{C6982A71-8339-41F4-9A48-15B19DEA9368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5C3BE2-FEB5-4101-97BB-7CE3B16CECAD}" type="pres">
      <dgm:prSet presAssocID="{0D7D3C23-D55E-4FFD-832A-1EEDD29337C0}" presName="parentText4" presStyleLbl="node1" presStyleIdx="3" presStyleCnt="4" custLinFactNeighborY="117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2543F8-A7C4-4DCE-A82F-5F7528CB8F1A}" srcId="{43F91795-4217-4DA1-8EA4-D822102056FE}" destId="{C6982A71-8339-41F4-9A48-15B19DEA9368}" srcOrd="2" destOrd="0" parTransId="{F0E7DE28-17D3-42B6-B16E-FE57D57F3469}" sibTransId="{61C1A076-2D81-404C-A298-B892158758C2}"/>
    <dgm:cxn modelId="{2EF803EB-81C4-4FA4-8655-BCEBE827FFD4}" type="presOf" srcId="{43F91795-4217-4DA1-8EA4-D822102056FE}" destId="{EDACDB80-CE3D-4B5C-A2F0-60BB3F6AD072}" srcOrd="0" destOrd="0" presId="urn:microsoft.com/office/officeart/2009/3/layout/IncreasingArrowsProcess"/>
    <dgm:cxn modelId="{7EC8B784-1649-4D9F-8CF2-9F3EB97AD0A3}" srcId="{43F91795-4217-4DA1-8EA4-D822102056FE}" destId="{09927DA4-471B-421E-80A5-EF9720DA81FA}" srcOrd="0" destOrd="0" parTransId="{1F789E58-841F-43DA-A44E-5747FB04519D}" sibTransId="{DA4F3E3D-79AE-4F96-A323-F164D0B47323}"/>
    <dgm:cxn modelId="{776C4145-71E5-4ED4-B6B9-24544D845CA8}" type="presOf" srcId="{E27198FD-D596-41D2-97F5-53507C38E125}" destId="{BB5DCA12-5077-4EF9-8118-423FADAA244A}" srcOrd="0" destOrd="0" presId="urn:microsoft.com/office/officeart/2009/3/layout/IncreasingArrowsProcess"/>
    <dgm:cxn modelId="{D3F98A3F-38BA-4CAE-805C-E07018C0046C}" srcId="{43F91795-4217-4DA1-8EA4-D822102056FE}" destId="{0D7D3C23-D55E-4FFD-832A-1EEDD29337C0}" srcOrd="3" destOrd="0" parTransId="{0FC39045-9A68-41D1-AEBE-090DD1CD2E4A}" sibTransId="{57910162-225C-4FF1-8F00-183FE759B5F2}"/>
    <dgm:cxn modelId="{04000297-95F6-4BF7-A19D-D8F41AB059AD}" type="presOf" srcId="{09927DA4-471B-421E-80A5-EF9720DA81FA}" destId="{EACAAE34-2AD9-4115-A151-F4FCBDB0C41E}" srcOrd="0" destOrd="0" presId="urn:microsoft.com/office/officeart/2009/3/layout/IncreasingArrowsProcess"/>
    <dgm:cxn modelId="{A7F44CB7-2CD4-42B9-B057-F4AC7074E3FB}" type="presOf" srcId="{0D7D3C23-D55E-4FFD-832A-1EEDD29337C0}" destId="{565C3BE2-FEB5-4101-97BB-7CE3B16CECAD}" srcOrd="0" destOrd="0" presId="urn:microsoft.com/office/officeart/2009/3/layout/IncreasingArrowsProcess"/>
    <dgm:cxn modelId="{B30C5A9F-C5ED-4FDC-95C0-2FB34D102048}" srcId="{43F91795-4217-4DA1-8EA4-D822102056FE}" destId="{E27198FD-D596-41D2-97F5-53507C38E125}" srcOrd="1" destOrd="0" parTransId="{FCFAE8D4-D6F3-4195-92C0-81BFA6BAF2A4}" sibTransId="{C34B071F-4B53-424C-8C03-B79CDFCEF4C9}"/>
    <dgm:cxn modelId="{17FBEEDC-1121-4F29-99BA-6FC19F4DE1CA}" type="presOf" srcId="{C6982A71-8339-41F4-9A48-15B19DEA9368}" destId="{697073F9-7DDC-4B73-8BDF-31355F35EF1B}" srcOrd="0" destOrd="0" presId="urn:microsoft.com/office/officeart/2009/3/layout/IncreasingArrowsProcess"/>
    <dgm:cxn modelId="{0976DF70-8930-405A-98F8-351798FBE40A}" type="presParOf" srcId="{EDACDB80-CE3D-4B5C-A2F0-60BB3F6AD072}" destId="{EACAAE34-2AD9-4115-A151-F4FCBDB0C41E}" srcOrd="0" destOrd="0" presId="urn:microsoft.com/office/officeart/2009/3/layout/IncreasingArrowsProcess"/>
    <dgm:cxn modelId="{27045C08-C22F-4216-BD0B-96CF5BC71423}" type="presParOf" srcId="{EDACDB80-CE3D-4B5C-A2F0-60BB3F6AD072}" destId="{BB5DCA12-5077-4EF9-8118-423FADAA244A}" srcOrd="1" destOrd="0" presId="urn:microsoft.com/office/officeart/2009/3/layout/IncreasingArrowsProcess"/>
    <dgm:cxn modelId="{33DDCB71-768E-4C1A-BD67-6D8F380793FB}" type="presParOf" srcId="{EDACDB80-CE3D-4B5C-A2F0-60BB3F6AD072}" destId="{697073F9-7DDC-4B73-8BDF-31355F35EF1B}" srcOrd="2" destOrd="0" presId="urn:microsoft.com/office/officeart/2009/3/layout/IncreasingArrowsProcess"/>
    <dgm:cxn modelId="{DD006AF9-F838-44D5-94D1-33FEB78BCA5A}" type="presParOf" srcId="{EDACDB80-CE3D-4B5C-A2F0-60BB3F6AD072}" destId="{565C3BE2-FEB5-4101-97BB-7CE3B16CECAD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88A0C5-834E-469A-8796-D7AE7B5AC3EF}" type="doc">
      <dgm:prSet loTypeId="urn:microsoft.com/office/officeart/2005/8/layout/pyramid2" loCatId="pyramid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6117E2-10BE-47D5-BF97-FC27EFA9C4D4}">
      <dgm:prSet custT="1"/>
      <dgm:spPr/>
      <dgm:t>
        <a:bodyPr/>
        <a:lstStyle/>
        <a:p>
          <a:pPr rtl="0"/>
          <a:r>
            <a:rPr lang="ru-RU" sz="1300" b="1" baseline="0" dirty="0" smtClean="0">
              <a:solidFill>
                <a:schemeClr val="accent2">
                  <a:lumMod val="75000"/>
                </a:schemeClr>
              </a:solidFill>
            </a:rPr>
            <a:t>заключение соглашения с воспитанником ДЮ</a:t>
          </a:r>
          <a:endParaRPr lang="ru-RU" sz="13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4457B251-9793-4E4F-91E9-C1729DFAF807}" type="parTrans" cxnId="{5E12E01C-C096-4E84-930D-6AC3B485B6B1}">
      <dgm:prSet/>
      <dgm:spPr/>
      <dgm:t>
        <a:bodyPr/>
        <a:lstStyle/>
        <a:p>
          <a:endParaRPr lang="ru-RU"/>
        </a:p>
      </dgm:t>
    </dgm:pt>
    <dgm:pt modelId="{8ADCBB44-1C35-4FCA-9155-04DB5BC02A99}" type="sibTrans" cxnId="{5E12E01C-C096-4E84-930D-6AC3B485B6B1}">
      <dgm:prSet/>
      <dgm:spPr/>
      <dgm:t>
        <a:bodyPr/>
        <a:lstStyle/>
        <a:p>
          <a:endParaRPr lang="ru-RU"/>
        </a:p>
      </dgm:t>
    </dgm:pt>
    <dgm:pt modelId="{7F86036B-0CF6-4598-9D26-01D1E9E4E75C}">
      <dgm:prSet custT="1"/>
      <dgm:spPr/>
      <dgm:t>
        <a:bodyPr/>
        <a:lstStyle/>
        <a:p>
          <a:pPr rtl="0"/>
          <a:r>
            <a:rPr lang="ru-RU" sz="1300" b="1" baseline="0" dirty="0" smtClean="0">
              <a:solidFill>
                <a:schemeClr val="accent2">
                  <a:lumMod val="75000"/>
                </a:schemeClr>
              </a:solidFill>
            </a:rPr>
            <a:t>индивидуальное планирование развития</a:t>
          </a:r>
          <a:endParaRPr lang="ru-RU" sz="13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7124611A-7CB8-46E2-B336-A4D44A8193A5}" type="parTrans" cxnId="{5DE1643A-40DB-4C45-BB39-CE94B7329823}">
      <dgm:prSet/>
      <dgm:spPr/>
      <dgm:t>
        <a:bodyPr/>
        <a:lstStyle/>
        <a:p>
          <a:endParaRPr lang="ru-RU"/>
        </a:p>
      </dgm:t>
    </dgm:pt>
    <dgm:pt modelId="{3060EBE1-1F14-463B-88D1-E107991F03CA}" type="sibTrans" cxnId="{5DE1643A-40DB-4C45-BB39-CE94B7329823}">
      <dgm:prSet/>
      <dgm:spPr/>
      <dgm:t>
        <a:bodyPr/>
        <a:lstStyle/>
        <a:p>
          <a:endParaRPr lang="ru-RU"/>
        </a:p>
      </dgm:t>
    </dgm:pt>
    <dgm:pt modelId="{BA7E1F9B-8AFA-4FC0-99EE-F323DEA69C39}">
      <dgm:prSet custT="1"/>
      <dgm:spPr/>
      <dgm:t>
        <a:bodyPr/>
        <a:lstStyle/>
        <a:p>
          <a:pPr rtl="0"/>
          <a:r>
            <a:rPr lang="ru-RU" sz="1300" b="1" baseline="0" dirty="0" smtClean="0">
              <a:solidFill>
                <a:schemeClr val="accent2">
                  <a:lumMod val="75000"/>
                </a:schemeClr>
              </a:solidFill>
            </a:rPr>
            <a:t>интеграция в местное сообщество </a:t>
          </a:r>
          <a:endParaRPr lang="ru-RU" sz="13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CCF0B7BE-3E2A-4D12-AC78-77D973DC5723}" type="parTrans" cxnId="{B9E641D0-1177-4E3D-83B8-828C65EB2982}">
      <dgm:prSet/>
      <dgm:spPr/>
      <dgm:t>
        <a:bodyPr/>
        <a:lstStyle/>
        <a:p>
          <a:endParaRPr lang="ru-RU"/>
        </a:p>
      </dgm:t>
    </dgm:pt>
    <dgm:pt modelId="{0762C7BC-0176-4FDB-9FC3-798AFF2E9F63}" type="sibTrans" cxnId="{B9E641D0-1177-4E3D-83B8-828C65EB2982}">
      <dgm:prSet/>
      <dgm:spPr/>
      <dgm:t>
        <a:bodyPr/>
        <a:lstStyle/>
        <a:p>
          <a:endParaRPr lang="ru-RU"/>
        </a:p>
      </dgm:t>
    </dgm:pt>
    <dgm:pt modelId="{5428DFB7-764D-4ADA-93A3-FC19683A2D8E}">
      <dgm:prSet custT="1"/>
      <dgm:spPr/>
      <dgm:t>
        <a:bodyPr/>
        <a:lstStyle/>
        <a:p>
          <a:pPr rtl="0"/>
          <a:r>
            <a:rPr lang="ru-RU" sz="1300" b="1" baseline="0" dirty="0" smtClean="0">
              <a:solidFill>
                <a:schemeClr val="accent2">
                  <a:lumMod val="75000"/>
                </a:schemeClr>
              </a:solidFill>
            </a:rPr>
            <a:t>приобретение жизненных и социальных навыков</a:t>
          </a:r>
          <a:endParaRPr lang="ru-RU" sz="13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93A9DF13-9E20-4EE0-93A5-11203CE3ACBB}" type="parTrans" cxnId="{F31CCE8D-4A9C-4E51-9399-92481B46B8D2}">
      <dgm:prSet/>
      <dgm:spPr/>
      <dgm:t>
        <a:bodyPr/>
        <a:lstStyle/>
        <a:p>
          <a:endParaRPr lang="ru-RU"/>
        </a:p>
      </dgm:t>
    </dgm:pt>
    <dgm:pt modelId="{AD0426F7-4410-4C61-AC06-BC81F25F7E43}" type="sibTrans" cxnId="{F31CCE8D-4A9C-4E51-9399-92481B46B8D2}">
      <dgm:prSet/>
      <dgm:spPr/>
      <dgm:t>
        <a:bodyPr/>
        <a:lstStyle/>
        <a:p>
          <a:endParaRPr lang="ru-RU"/>
        </a:p>
      </dgm:t>
    </dgm:pt>
    <dgm:pt modelId="{DE33FAEF-D144-4E07-AA1E-7E2A45B86528}">
      <dgm:prSet custT="1"/>
      <dgm:spPr/>
      <dgm:t>
        <a:bodyPr/>
        <a:lstStyle/>
        <a:p>
          <a:pPr rtl="0"/>
          <a:r>
            <a:rPr lang="ru-RU" sz="1300" b="1" baseline="0" dirty="0" smtClean="0">
              <a:solidFill>
                <a:schemeClr val="accent2">
                  <a:lumMod val="75000"/>
                </a:schemeClr>
              </a:solidFill>
            </a:rPr>
            <a:t>контакт с биологическими родственниками </a:t>
          </a:r>
          <a:endParaRPr lang="ru-RU" sz="13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0BA79A25-2219-4B64-AD1C-0F68B277AB1C}" type="parTrans" cxnId="{0107E8F8-06E7-47D9-A4F0-585107EA0356}">
      <dgm:prSet/>
      <dgm:spPr/>
      <dgm:t>
        <a:bodyPr/>
        <a:lstStyle/>
        <a:p>
          <a:endParaRPr lang="ru-RU"/>
        </a:p>
      </dgm:t>
    </dgm:pt>
    <dgm:pt modelId="{106AE0FF-AC07-4D3A-BBB8-BA82AD9AE8F7}" type="sibTrans" cxnId="{0107E8F8-06E7-47D9-A4F0-585107EA0356}">
      <dgm:prSet/>
      <dgm:spPr/>
      <dgm:t>
        <a:bodyPr/>
        <a:lstStyle/>
        <a:p>
          <a:endParaRPr lang="ru-RU"/>
        </a:p>
      </dgm:t>
    </dgm:pt>
    <dgm:pt modelId="{FEE6F66F-E06E-4793-A284-7EB0106C18EA}">
      <dgm:prSet custT="1"/>
      <dgm:spPr/>
      <dgm:t>
        <a:bodyPr/>
        <a:lstStyle/>
        <a:p>
          <a:pPr rtl="0"/>
          <a:r>
            <a:rPr lang="ru-RU" sz="1300" b="1" baseline="0" dirty="0" smtClean="0">
              <a:solidFill>
                <a:schemeClr val="accent2">
                  <a:lumMod val="75000"/>
                </a:schemeClr>
              </a:solidFill>
            </a:rPr>
            <a:t>контакт с учебными заведениями</a:t>
          </a:r>
          <a:endParaRPr lang="ru-RU" sz="13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5477965A-039E-4103-BD43-D9D227D3FF81}" type="parTrans" cxnId="{E6EB0E66-FCC4-49EC-B06B-9EB41C1997A9}">
      <dgm:prSet/>
      <dgm:spPr/>
      <dgm:t>
        <a:bodyPr/>
        <a:lstStyle/>
        <a:p>
          <a:endParaRPr lang="ru-RU"/>
        </a:p>
      </dgm:t>
    </dgm:pt>
    <dgm:pt modelId="{C9BE5115-6621-4E3F-8273-CD091A23D670}" type="sibTrans" cxnId="{E6EB0E66-FCC4-49EC-B06B-9EB41C1997A9}">
      <dgm:prSet/>
      <dgm:spPr/>
      <dgm:t>
        <a:bodyPr/>
        <a:lstStyle/>
        <a:p>
          <a:endParaRPr lang="ru-RU"/>
        </a:p>
      </dgm:t>
    </dgm:pt>
    <dgm:pt modelId="{2663B72A-BB1A-4154-A40D-1F5106582974}">
      <dgm:prSet custT="1"/>
      <dgm:spPr/>
      <dgm:t>
        <a:bodyPr/>
        <a:lstStyle/>
        <a:p>
          <a:pPr rtl="0"/>
          <a:r>
            <a:rPr lang="ru-RU" sz="1100" b="1" baseline="0" dirty="0" smtClean="0">
              <a:solidFill>
                <a:schemeClr val="accent2">
                  <a:lumMod val="75000"/>
                </a:schemeClr>
              </a:solidFill>
            </a:rPr>
            <a:t>возможности для дополнительного образования</a:t>
          </a:r>
          <a:endParaRPr lang="ru-RU" sz="11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3D76E810-4940-4FC6-B111-4CE40AB14099}" type="parTrans" cxnId="{D7B46096-E09B-48A9-9CE0-7BB926512F4D}">
      <dgm:prSet/>
      <dgm:spPr/>
      <dgm:t>
        <a:bodyPr/>
        <a:lstStyle/>
        <a:p>
          <a:endParaRPr lang="ru-RU"/>
        </a:p>
      </dgm:t>
    </dgm:pt>
    <dgm:pt modelId="{1F1AA520-CFD5-42D5-AD93-A34348A6C45C}" type="sibTrans" cxnId="{D7B46096-E09B-48A9-9CE0-7BB926512F4D}">
      <dgm:prSet/>
      <dgm:spPr/>
      <dgm:t>
        <a:bodyPr/>
        <a:lstStyle/>
        <a:p>
          <a:endParaRPr lang="ru-RU"/>
        </a:p>
      </dgm:t>
    </dgm:pt>
    <dgm:pt modelId="{1E325A0A-1F93-4C02-865D-6A07E2C31B5A}">
      <dgm:prSet custT="1"/>
      <dgm:spPr/>
      <dgm:t>
        <a:bodyPr/>
        <a:lstStyle/>
        <a:p>
          <a:pPr rtl="0"/>
          <a:r>
            <a:rPr lang="ru-RU" sz="1100" b="1" baseline="0" dirty="0" smtClean="0">
              <a:solidFill>
                <a:schemeClr val="accent2">
                  <a:lumMod val="75000"/>
                </a:schemeClr>
              </a:solidFill>
            </a:rPr>
            <a:t>маркетинговые исследования рынка труда и создание банка данных свободных вакансий </a:t>
          </a:r>
          <a:endParaRPr lang="ru-RU" sz="11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EA333F6B-8991-4D2B-8AD3-FDD63D6E7916}" type="parTrans" cxnId="{0B36D902-8B1F-4806-B9B6-143E7B1048FD}">
      <dgm:prSet/>
      <dgm:spPr/>
      <dgm:t>
        <a:bodyPr/>
        <a:lstStyle/>
        <a:p>
          <a:endParaRPr lang="ru-RU"/>
        </a:p>
      </dgm:t>
    </dgm:pt>
    <dgm:pt modelId="{B827A642-E623-4921-AFCB-A126CDE74698}" type="sibTrans" cxnId="{0B36D902-8B1F-4806-B9B6-143E7B1048FD}">
      <dgm:prSet/>
      <dgm:spPr/>
      <dgm:t>
        <a:bodyPr/>
        <a:lstStyle/>
        <a:p>
          <a:endParaRPr lang="ru-RU"/>
        </a:p>
      </dgm:t>
    </dgm:pt>
    <dgm:pt modelId="{B3ACDCA1-B2D9-4939-BBFB-17F0536D691A}">
      <dgm:prSet custT="1"/>
      <dgm:spPr/>
      <dgm:t>
        <a:bodyPr/>
        <a:lstStyle/>
        <a:p>
          <a:pPr rtl="0"/>
          <a:r>
            <a:rPr lang="ru-RU" sz="1100" b="1" baseline="0" dirty="0" smtClean="0">
              <a:solidFill>
                <a:schemeClr val="accent2">
                  <a:lumMod val="75000"/>
                </a:schemeClr>
              </a:solidFill>
            </a:rPr>
            <a:t>сотрудничество и постановка на учет в центрах занятости</a:t>
          </a:r>
          <a:endParaRPr lang="ru-RU" sz="1100" b="1" baseline="0" dirty="0">
            <a:solidFill>
              <a:schemeClr val="accent2">
                <a:lumMod val="75000"/>
              </a:schemeClr>
            </a:solidFill>
          </a:endParaRPr>
        </a:p>
      </dgm:t>
    </dgm:pt>
    <dgm:pt modelId="{1A19CCDD-36C1-4174-891A-E4A19C175DE5}" type="parTrans" cxnId="{CBF7A304-99F1-458B-A9D3-68230252ED2A}">
      <dgm:prSet/>
      <dgm:spPr/>
      <dgm:t>
        <a:bodyPr/>
        <a:lstStyle/>
        <a:p>
          <a:endParaRPr lang="ru-RU"/>
        </a:p>
      </dgm:t>
    </dgm:pt>
    <dgm:pt modelId="{F4B7AD36-EAF6-4965-8C11-863325A330F8}" type="sibTrans" cxnId="{CBF7A304-99F1-458B-A9D3-68230252ED2A}">
      <dgm:prSet/>
      <dgm:spPr/>
      <dgm:t>
        <a:bodyPr/>
        <a:lstStyle/>
        <a:p>
          <a:endParaRPr lang="ru-RU"/>
        </a:p>
      </dgm:t>
    </dgm:pt>
    <dgm:pt modelId="{78D63A75-7C23-4470-B25F-EBD903198996}" type="pres">
      <dgm:prSet presAssocID="{7588A0C5-834E-469A-8796-D7AE7B5AC3E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EE7EB9E-5E19-456A-9AD8-7574041779C4}" type="pres">
      <dgm:prSet presAssocID="{7588A0C5-834E-469A-8796-D7AE7B5AC3EF}" presName="pyramid" presStyleLbl="node1" presStyleIdx="0" presStyleCnt="1" custScaleY="77378" custLinFactNeighborY="356"/>
      <dgm:spPr/>
      <dgm:t>
        <a:bodyPr/>
        <a:lstStyle/>
        <a:p>
          <a:endParaRPr lang="ru-RU"/>
        </a:p>
      </dgm:t>
    </dgm:pt>
    <dgm:pt modelId="{AC7621D1-496D-4819-B4B5-41AA7B8F5984}" type="pres">
      <dgm:prSet presAssocID="{7588A0C5-834E-469A-8796-D7AE7B5AC3EF}" presName="theList" presStyleCnt="0"/>
      <dgm:spPr/>
      <dgm:t>
        <a:bodyPr/>
        <a:lstStyle/>
        <a:p>
          <a:endParaRPr lang="ru-RU"/>
        </a:p>
      </dgm:t>
    </dgm:pt>
    <dgm:pt modelId="{9C88F0B9-07B2-46EE-A55D-9429B30431FC}" type="pres">
      <dgm:prSet presAssocID="{B46117E2-10BE-47D5-BF97-FC27EFA9C4D4}" presName="aNode" presStyleLbl="f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BA45D-8C0B-4F29-83EC-05E74F2A63AA}" type="pres">
      <dgm:prSet presAssocID="{B46117E2-10BE-47D5-BF97-FC27EFA9C4D4}" presName="aSpace" presStyleCnt="0"/>
      <dgm:spPr/>
      <dgm:t>
        <a:bodyPr/>
        <a:lstStyle/>
        <a:p>
          <a:endParaRPr lang="ru-RU"/>
        </a:p>
      </dgm:t>
    </dgm:pt>
    <dgm:pt modelId="{8F5F21D8-6A6B-4E3C-A9F8-9AB0FB4839A2}" type="pres">
      <dgm:prSet presAssocID="{7F86036B-0CF6-4598-9D26-01D1E9E4E75C}" presName="aNode" presStyleLbl="f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A2D7D-958F-453C-86F0-4AE2FC936CF4}" type="pres">
      <dgm:prSet presAssocID="{7F86036B-0CF6-4598-9D26-01D1E9E4E75C}" presName="aSpace" presStyleCnt="0"/>
      <dgm:spPr/>
      <dgm:t>
        <a:bodyPr/>
        <a:lstStyle/>
        <a:p>
          <a:endParaRPr lang="ru-RU"/>
        </a:p>
      </dgm:t>
    </dgm:pt>
    <dgm:pt modelId="{1F30C73B-BD17-4E7D-829A-33C155A7780B}" type="pres">
      <dgm:prSet presAssocID="{BA7E1F9B-8AFA-4FC0-99EE-F323DEA69C39}" presName="aNode" presStyleLbl="f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9D353-8FAA-4512-9091-00C640D0B184}" type="pres">
      <dgm:prSet presAssocID="{BA7E1F9B-8AFA-4FC0-99EE-F323DEA69C39}" presName="aSpace" presStyleCnt="0"/>
      <dgm:spPr/>
      <dgm:t>
        <a:bodyPr/>
        <a:lstStyle/>
        <a:p>
          <a:endParaRPr lang="ru-RU"/>
        </a:p>
      </dgm:t>
    </dgm:pt>
    <dgm:pt modelId="{06C399FD-045D-4F9F-BDB7-79E884592453}" type="pres">
      <dgm:prSet presAssocID="{5428DFB7-764D-4ADA-93A3-FC19683A2D8E}" presName="aNode" presStyleLbl="f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B8093-9509-4AD7-80E5-2A569648B113}" type="pres">
      <dgm:prSet presAssocID="{5428DFB7-764D-4ADA-93A3-FC19683A2D8E}" presName="aSpace" presStyleCnt="0"/>
      <dgm:spPr/>
      <dgm:t>
        <a:bodyPr/>
        <a:lstStyle/>
        <a:p>
          <a:endParaRPr lang="ru-RU"/>
        </a:p>
      </dgm:t>
    </dgm:pt>
    <dgm:pt modelId="{D82AD1EC-6E9E-4F63-A391-6A129383CDF1}" type="pres">
      <dgm:prSet presAssocID="{DE33FAEF-D144-4E07-AA1E-7E2A45B86528}" presName="aNode" presStyleLbl="f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D6FF9-6594-4D2F-8F3E-B8223D9C1599}" type="pres">
      <dgm:prSet presAssocID="{DE33FAEF-D144-4E07-AA1E-7E2A45B86528}" presName="aSpace" presStyleCnt="0"/>
      <dgm:spPr/>
      <dgm:t>
        <a:bodyPr/>
        <a:lstStyle/>
        <a:p>
          <a:endParaRPr lang="ru-RU"/>
        </a:p>
      </dgm:t>
    </dgm:pt>
    <dgm:pt modelId="{52347E89-75AA-4243-9178-51E6A46A7012}" type="pres">
      <dgm:prSet presAssocID="{FEE6F66F-E06E-4793-A284-7EB0106C18EA}" presName="aNode" presStyleLbl="f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9BD74-D9C8-456A-A01A-478378FF10AC}" type="pres">
      <dgm:prSet presAssocID="{FEE6F66F-E06E-4793-A284-7EB0106C18EA}" presName="aSpace" presStyleCnt="0"/>
      <dgm:spPr/>
      <dgm:t>
        <a:bodyPr/>
        <a:lstStyle/>
        <a:p>
          <a:endParaRPr lang="ru-RU"/>
        </a:p>
      </dgm:t>
    </dgm:pt>
    <dgm:pt modelId="{834F914C-EFEE-4820-A013-D88CF26D2814}" type="pres">
      <dgm:prSet presAssocID="{2663B72A-BB1A-4154-A40D-1F5106582974}" presName="aNode" presStyleLbl="f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37930-EB89-44C3-A8BC-E606D6C2E865}" type="pres">
      <dgm:prSet presAssocID="{2663B72A-BB1A-4154-A40D-1F5106582974}" presName="aSpace" presStyleCnt="0"/>
      <dgm:spPr/>
      <dgm:t>
        <a:bodyPr/>
        <a:lstStyle/>
        <a:p>
          <a:endParaRPr lang="ru-RU"/>
        </a:p>
      </dgm:t>
    </dgm:pt>
    <dgm:pt modelId="{44F274AE-121A-4AE2-8A4D-1EE0349286E5}" type="pres">
      <dgm:prSet presAssocID="{1E325A0A-1F93-4C02-865D-6A07E2C31B5A}" presName="aNode" presStyleLbl="f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9E9CD-D0CD-44C8-B8BD-CB4EB735B53A}" type="pres">
      <dgm:prSet presAssocID="{1E325A0A-1F93-4C02-865D-6A07E2C31B5A}" presName="aSpace" presStyleCnt="0"/>
      <dgm:spPr/>
      <dgm:t>
        <a:bodyPr/>
        <a:lstStyle/>
        <a:p>
          <a:endParaRPr lang="ru-RU"/>
        </a:p>
      </dgm:t>
    </dgm:pt>
    <dgm:pt modelId="{613A1125-4E74-4FD7-9866-6A3C90F2EA10}" type="pres">
      <dgm:prSet presAssocID="{B3ACDCA1-B2D9-4939-BBFB-17F0536D691A}" presName="aNode" presStyleLbl="f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09E4D-7A45-4D10-B023-4F95E6722530}" type="pres">
      <dgm:prSet presAssocID="{B3ACDCA1-B2D9-4939-BBFB-17F0536D691A}" presName="aSpace" presStyleCnt="0"/>
      <dgm:spPr/>
      <dgm:t>
        <a:bodyPr/>
        <a:lstStyle/>
        <a:p>
          <a:endParaRPr lang="ru-RU"/>
        </a:p>
      </dgm:t>
    </dgm:pt>
  </dgm:ptLst>
  <dgm:cxnLst>
    <dgm:cxn modelId="{FF84BC27-D84E-4943-835B-BD3797BCD1E3}" type="presOf" srcId="{BA7E1F9B-8AFA-4FC0-99EE-F323DEA69C39}" destId="{1F30C73B-BD17-4E7D-829A-33C155A7780B}" srcOrd="0" destOrd="0" presId="urn:microsoft.com/office/officeart/2005/8/layout/pyramid2"/>
    <dgm:cxn modelId="{F31CCE8D-4A9C-4E51-9399-92481B46B8D2}" srcId="{7588A0C5-834E-469A-8796-D7AE7B5AC3EF}" destId="{5428DFB7-764D-4ADA-93A3-FC19683A2D8E}" srcOrd="3" destOrd="0" parTransId="{93A9DF13-9E20-4EE0-93A5-11203CE3ACBB}" sibTransId="{AD0426F7-4410-4C61-AC06-BC81F25F7E43}"/>
    <dgm:cxn modelId="{E4B23D79-933E-4ADD-84CA-37D024540698}" type="presOf" srcId="{5428DFB7-764D-4ADA-93A3-FC19683A2D8E}" destId="{06C399FD-045D-4F9F-BDB7-79E884592453}" srcOrd="0" destOrd="0" presId="urn:microsoft.com/office/officeart/2005/8/layout/pyramid2"/>
    <dgm:cxn modelId="{58F01DC4-5D0D-450D-AC9C-B975575822CD}" type="presOf" srcId="{B46117E2-10BE-47D5-BF97-FC27EFA9C4D4}" destId="{9C88F0B9-07B2-46EE-A55D-9429B30431FC}" srcOrd="0" destOrd="0" presId="urn:microsoft.com/office/officeart/2005/8/layout/pyramid2"/>
    <dgm:cxn modelId="{B2292762-BA75-45C4-8B40-CA33D1F868C5}" type="presOf" srcId="{7588A0C5-834E-469A-8796-D7AE7B5AC3EF}" destId="{78D63A75-7C23-4470-B25F-EBD903198996}" srcOrd="0" destOrd="0" presId="urn:microsoft.com/office/officeart/2005/8/layout/pyramid2"/>
    <dgm:cxn modelId="{154948F5-B3C0-4C2E-8558-733BF30EC9A6}" type="presOf" srcId="{1E325A0A-1F93-4C02-865D-6A07E2C31B5A}" destId="{44F274AE-121A-4AE2-8A4D-1EE0349286E5}" srcOrd="0" destOrd="0" presId="urn:microsoft.com/office/officeart/2005/8/layout/pyramid2"/>
    <dgm:cxn modelId="{5DE1643A-40DB-4C45-BB39-CE94B7329823}" srcId="{7588A0C5-834E-469A-8796-D7AE7B5AC3EF}" destId="{7F86036B-0CF6-4598-9D26-01D1E9E4E75C}" srcOrd="1" destOrd="0" parTransId="{7124611A-7CB8-46E2-B336-A4D44A8193A5}" sibTransId="{3060EBE1-1F14-463B-88D1-E107991F03CA}"/>
    <dgm:cxn modelId="{B3B3F5BF-9100-45A8-B215-08587FED8C15}" type="presOf" srcId="{DE33FAEF-D144-4E07-AA1E-7E2A45B86528}" destId="{D82AD1EC-6E9E-4F63-A391-6A129383CDF1}" srcOrd="0" destOrd="0" presId="urn:microsoft.com/office/officeart/2005/8/layout/pyramid2"/>
    <dgm:cxn modelId="{5E12E01C-C096-4E84-930D-6AC3B485B6B1}" srcId="{7588A0C5-834E-469A-8796-D7AE7B5AC3EF}" destId="{B46117E2-10BE-47D5-BF97-FC27EFA9C4D4}" srcOrd="0" destOrd="0" parTransId="{4457B251-9793-4E4F-91E9-C1729DFAF807}" sibTransId="{8ADCBB44-1C35-4FCA-9155-04DB5BC02A99}"/>
    <dgm:cxn modelId="{0996E87E-E61A-45BF-AC5D-6B19BD0B8B6B}" type="presOf" srcId="{B3ACDCA1-B2D9-4939-BBFB-17F0536D691A}" destId="{613A1125-4E74-4FD7-9866-6A3C90F2EA10}" srcOrd="0" destOrd="0" presId="urn:microsoft.com/office/officeart/2005/8/layout/pyramid2"/>
    <dgm:cxn modelId="{0107E8F8-06E7-47D9-A4F0-585107EA0356}" srcId="{7588A0C5-834E-469A-8796-D7AE7B5AC3EF}" destId="{DE33FAEF-D144-4E07-AA1E-7E2A45B86528}" srcOrd="4" destOrd="0" parTransId="{0BA79A25-2219-4B64-AD1C-0F68B277AB1C}" sibTransId="{106AE0FF-AC07-4D3A-BBB8-BA82AD9AE8F7}"/>
    <dgm:cxn modelId="{4DB532BB-A29D-4318-828D-95E0A766DFF5}" type="presOf" srcId="{7F86036B-0CF6-4598-9D26-01D1E9E4E75C}" destId="{8F5F21D8-6A6B-4E3C-A9F8-9AB0FB4839A2}" srcOrd="0" destOrd="0" presId="urn:microsoft.com/office/officeart/2005/8/layout/pyramid2"/>
    <dgm:cxn modelId="{CEF80630-E3D8-4CFE-868D-74E5C5995A65}" type="presOf" srcId="{FEE6F66F-E06E-4793-A284-7EB0106C18EA}" destId="{52347E89-75AA-4243-9178-51E6A46A7012}" srcOrd="0" destOrd="0" presId="urn:microsoft.com/office/officeart/2005/8/layout/pyramid2"/>
    <dgm:cxn modelId="{CBF7A304-99F1-458B-A9D3-68230252ED2A}" srcId="{7588A0C5-834E-469A-8796-D7AE7B5AC3EF}" destId="{B3ACDCA1-B2D9-4939-BBFB-17F0536D691A}" srcOrd="8" destOrd="0" parTransId="{1A19CCDD-36C1-4174-891A-E4A19C175DE5}" sibTransId="{F4B7AD36-EAF6-4965-8C11-863325A330F8}"/>
    <dgm:cxn modelId="{D7B46096-E09B-48A9-9CE0-7BB926512F4D}" srcId="{7588A0C5-834E-469A-8796-D7AE7B5AC3EF}" destId="{2663B72A-BB1A-4154-A40D-1F5106582974}" srcOrd="6" destOrd="0" parTransId="{3D76E810-4940-4FC6-B111-4CE40AB14099}" sibTransId="{1F1AA520-CFD5-42D5-AD93-A34348A6C45C}"/>
    <dgm:cxn modelId="{E6EB0E66-FCC4-49EC-B06B-9EB41C1997A9}" srcId="{7588A0C5-834E-469A-8796-D7AE7B5AC3EF}" destId="{FEE6F66F-E06E-4793-A284-7EB0106C18EA}" srcOrd="5" destOrd="0" parTransId="{5477965A-039E-4103-BD43-D9D227D3FF81}" sibTransId="{C9BE5115-6621-4E3F-8273-CD091A23D670}"/>
    <dgm:cxn modelId="{B9E641D0-1177-4E3D-83B8-828C65EB2982}" srcId="{7588A0C5-834E-469A-8796-D7AE7B5AC3EF}" destId="{BA7E1F9B-8AFA-4FC0-99EE-F323DEA69C39}" srcOrd="2" destOrd="0" parTransId="{CCF0B7BE-3E2A-4D12-AC78-77D973DC5723}" sibTransId="{0762C7BC-0176-4FDB-9FC3-798AFF2E9F63}"/>
    <dgm:cxn modelId="{0B36D902-8B1F-4806-B9B6-143E7B1048FD}" srcId="{7588A0C5-834E-469A-8796-D7AE7B5AC3EF}" destId="{1E325A0A-1F93-4C02-865D-6A07E2C31B5A}" srcOrd="7" destOrd="0" parTransId="{EA333F6B-8991-4D2B-8AD3-FDD63D6E7916}" sibTransId="{B827A642-E623-4921-AFCB-A126CDE74698}"/>
    <dgm:cxn modelId="{8D31F1A4-F161-41D8-A792-75EE34CD9580}" type="presOf" srcId="{2663B72A-BB1A-4154-A40D-1F5106582974}" destId="{834F914C-EFEE-4820-A013-D88CF26D2814}" srcOrd="0" destOrd="0" presId="urn:microsoft.com/office/officeart/2005/8/layout/pyramid2"/>
    <dgm:cxn modelId="{3C510ECE-B047-426A-A518-3220FE812994}" type="presParOf" srcId="{78D63A75-7C23-4470-B25F-EBD903198996}" destId="{2EE7EB9E-5E19-456A-9AD8-7574041779C4}" srcOrd="0" destOrd="0" presId="urn:microsoft.com/office/officeart/2005/8/layout/pyramid2"/>
    <dgm:cxn modelId="{09C8D917-E257-4115-AE45-C11CD00E05E1}" type="presParOf" srcId="{78D63A75-7C23-4470-B25F-EBD903198996}" destId="{AC7621D1-496D-4819-B4B5-41AA7B8F5984}" srcOrd="1" destOrd="0" presId="urn:microsoft.com/office/officeart/2005/8/layout/pyramid2"/>
    <dgm:cxn modelId="{3B45D9F5-E6A8-406C-98A2-697DD42E7CC3}" type="presParOf" srcId="{AC7621D1-496D-4819-B4B5-41AA7B8F5984}" destId="{9C88F0B9-07B2-46EE-A55D-9429B30431FC}" srcOrd="0" destOrd="0" presId="urn:microsoft.com/office/officeart/2005/8/layout/pyramid2"/>
    <dgm:cxn modelId="{5A3056F0-9EA6-400E-8C4A-B3567EC545BC}" type="presParOf" srcId="{AC7621D1-496D-4819-B4B5-41AA7B8F5984}" destId="{EB1BA45D-8C0B-4F29-83EC-05E74F2A63AA}" srcOrd="1" destOrd="0" presId="urn:microsoft.com/office/officeart/2005/8/layout/pyramid2"/>
    <dgm:cxn modelId="{B4953CD9-D1CF-410D-AA13-5053D9C6CEA2}" type="presParOf" srcId="{AC7621D1-496D-4819-B4B5-41AA7B8F5984}" destId="{8F5F21D8-6A6B-4E3C-A9F8-9AB0FB4839A2}" srcOrd="2" destOrd="0" presId="urn:microsoft.com/office/officeart/2005/8/layout/pyramid2"/>
    <dgm:cxn modelId="{1698C2F2-AEA8-4BF5-BA9B-80BCAF788C9B}" type="presParOf" srcId="{AC7621D1-496D-4819-B4B5-41AA7B8F5984}" destId="{6DCA2D7D-958F-453C-86F0-4AE2FC936CF4}" srcOrd="3" destOrd="0" presId="urn:microsoft.com/office/officeart/2005/8/layout/pyramid2"/>
    <dgm:cxn modelId="{9C321C82-A82F-4B7B-885E-793C0C8CCB51}" type="presParOf" srcId="{AC7621D1-496D-4819-B4B5-41AA7B8F5984}" destId="{1F30C73B-BD17-4E7D-829A-33C155A7780B}" srcOrd="4" destOrd="0" presId="urn:microsoft.com/office/officeart/2005/8/layout/pyramid2"/>
    <dgm:cxn modelId="{68AE8121-AA82-403D-81A4-8CBF88F74254}" type="presParOf" srcId="{AC7621D1-496D-4819-B4B5-41AA7B8F5984}" destId="{DE79D353-8FAA-4512-9091-00C640D0B184}" srcOrd="5" destOrd="0" presId="urn:microsoft.com/office/officeart/2005/8/layout/pyramid2"/>
    <dgm:cxn modelId="{C1964781-F42A-4CA6-B131-32B63287C9A5}" type="presParOf" srcId="{AC7621D1-496D-4819-B4B5-41AA7B8F5984}" destId="{06C399FD-045D-4F9F-BDB7-79E884592453}" srcOrd="6" destOrd="0" presId="urn:microsoft.com/office/officeart/2005/8/layout/pyramid2"/>
    <dgm:cxn modelId="{06437D9D-F189-4A23-991E-4B69E5FE915A}" type="presParOf" srcId="{AC7621D1-496D-4819-B4B5-41AA7B8F5984}" destId="{639B8093-9509-4AD7-80E5-2A569648B113}" srcOrd="7" destOrd="0" presId="urn:microsoft.com/office/officeart/2005/8/layout/pyramid2"/>
    <dgm:cxn modelId="{E8D067ED-A386-4D25-BE2C-0A665B29B790}" type="presParOf" srcId="{AC7621D1-496D-4819-B4B5-41AA7B8F5984}" destId="{D82AD1EC-6E9E-4F63-A391-6A129383CDF1}" srcOrd="8" destOrd="0" presId="urn:microsoft.com/office/officeart/2005/8/layout/pyramid2"/>
    <dgm:cxn modelId="{E43CB022-D929-4A79-A6BE-2D66119B4BEF}" type="presParOf" srcId="{AC7621D1-496D-4819-B4B5-41AA7B8F5984}" destId="{58AD6FF9-6594-4D2F-8F3E-B8223D9C1599}" srcOrd="9" destOrd="0" presId="urn:microsoft.com/office/officeart/2005/8/layout/pyramid2"/>
    <dgm:cxn modelId="{2D38A2F3-3C72-4B54-8A26-ACDBDC0F57E6}" type="presParOf" srcId="{AC7621D1-496D-4819-B4B5-41AA7B8F5984}" destId="{52347E89-75AA-4243-9178-51E6A46A7012}" srcOrd="10" destOrd="0" presId="urn:microsoft.com/office/officeart/2005/8/layout/pyramid2"/>
    <dgm:cxn modelId="{BA1C7439-82CC-40E5-BB2F-93BBC50405C6}" type="presParOf" srcId="{AC7621D1-496D-4819-B4B5-41AA7B8F5984}" destId="{AD29BD74-D9C8-456A-A01A-478378FF10AC}" srcOrd="11" destOrd="0" presId="urn:microsoft.com/office/officeart/2005/8/layout/pyramid2"/>
    <dgm:cxn modelId="{BB1AA950-64A4-4204-90FA-2697D36B27A3}" type="presParOf" srcId="{AC7621D1-496D-4819-B4B5-41AA7B8F5984}" destId="{834F914C-EFEE-4820-A013-D88CF26D2814}" srcOrd="12" destOrd="0" presId="urn:microsoft.com/office/officeart/2005/8/layout/pyramid2"/>
    <dgm:cxn modelId="{DCE3E0F9-D5FB-4ECE-8EF1-EA496C8586EF}" type="presParOf" srcId="{AC7621D1-496D-4819-B4B5-41AA7B8F5984}" destId="{FAA37930-EB89-44C3-A8BC-E606D6C2E865}" srcOrd="13" destOrd="0" presId="urn:microsoft.com/office/officeart/2005/8/layout/pyramid2"/>
    <dgm:cxn modelId="{C2DF05DA-F35F-4560-A9FF-A656FD7EE87A}" type="presParOf" srcId="{AC7621D1-496D-4819-B4B5-41AA7B8F5984}" destId="{44F274AE-121A-4AE2-8A4D-1EE0349286E5}" srcOrd="14" destOrd="0" presId="urn:microsoft.com/office/officeart/2005/8/layout/pyramid2"/>
    <dgm:cxn modelId="{03BAEE99-F146-4A0E-BF42-F966998A07FB}" type="presParOf" srcId="{AC7621D1-496D-4819-B4B5-41AA7B8F5984}" destId="{B039E9CD-D0CD-44C8-B8BD-CB4EB735B53A}" srcOrd="15" destOrd="0" presId="urn:microsoft.com/office/officeart/2005/8/layout/pyramid2"/>
    <dgm:cxn modelId="{BA73F1B4-EBFE-4D1E-A5C0-047E3F548632}" type="presParOf" srcId="{AC7621D1-496D-4819-B4B5-41AA7B8F5984}" destId="{613A1125-4E74-4FD7-9866-6A3C90F2EA10}" srcOrd="16" destOrd="0" presId="urn:microsoft.com/office/officeart/2005/8/layout/pyramid2"/>
    <dgm:cxn modelId="{7C589690-959D-4B1B-BF19-2699C57EEA0B}" type="presParOf" srcId="{AC7621D1-496D-4819-B4B5-41AA7B8F5984}" destId="{47909E4D-7A45-4D10-B023-4F95E6722530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549E7-C8A5-41EC-8C36-A4D3396C8E74}">
      <dsp:nvSpPr>
        <dsp:cNvPr id="0" name=""/>
        <dsp:cNvSpPr/>
      </dsp:nvSpPr>
      <dsp:spPr>
        <a:xfrm>
          <a:off x="0" y="0"/>
          <a:ext cx="8826500" cy="772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Первая деревня открыта в </a:t>
          </a:r>
          <a:r>
            <a:rPr lang="ru-RU" sz="2000" b="1" kern="1200" baseline="0" dirty="0" err="1" smtClean="0"/>
            <a:t>г.Имсте</a:t>
          </a:r>
          <a:r>
            <a:rPr lang="ru-RU" sz="2000" b="1" kern="1200" baseline="0" dirty="0" smtClean="0"/>
            <a:t> (Австрия) в 1949 году</a:t>
          </a:r>
          <a:endParaRPr lang="ru-RU" sz="2000" b="1" kern="1200" baseline="0" dirty="0"/>
        </a:p>
      </dsp:txBody>
      <dsp:txXfrm>
        <a:off x="1842554" y="0"/>
        <a:ext cx="6983945" cy="772543"/>
      </dsp:txXfrm>
    </dsp:sp>
    <dsp:sp modelId="{3DA09AED-1495-4082-8CFF-D283E1F40A84}">
      <dsp:nvSpPr>
        <dsp:cNvPr id="0" name=""/>
        <dsp:cNvSpPr/>
      </dsp:nvSpPr>
      <dsp:spPr>
        <a:xfrm>
          <a:off x="77254" y="77254"/>
          <a:ext cx="1765300" cy="618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84F462-60D1-4CE4-A2DF-39CBC8615974}">
      <dsp:nvSpPr>
        <dsp:cNvPr id="0" name=""/>
        <dsp:cNvSpPr/>
      </dsp:nvSpPr>
      <dsp:spPr>
        <a:xfrm>
          <a:off x="0" y="836919"/>
          <a:ext cx="8826500" cy="772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Во Франции, Германии, Италии деревни учреждены в 1955 году </a:t>
          </a:r>
          <a:endParaRPr lang="ru-RU" sz="2000" b="1" kern="1200" baseline="0" dirty="0"/>
        </a:p>
      </dsp:txBody>
      <dsp:txXfrm>
        <a:off x="1842554" y="836919"/>
        <a:ext cx="6983945" cy="772543"/>
      </dsp:txXfrm>
    </dsp:sp>
    <dsp:sp modelId="{E954E6C4-6938-4876-BEF9-B3DBB78844A0}">
      <dsp:nvSpPr>
        <dsp:cNvPr id="0" name=""/>
        <dsp:cNvSpPr/>
      </dsp:nvSpPr>
      <dsp:spPr>
        <a:xfrm>
          <a:off x="77254" y="927052"/>
          <a:ext cx="1765300" cy="618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A47BCF-6C08-45AB-A742-84580A096789}">
      <dsp:nvSpPr>
        <dsp:cNvPr id="0" name=""/>
        <dsp:cNvSpPr/>
      </dsp:nvSpPr>
      <dsp:spPr>
        <a:xfrm>
          <a:off x="0" y="1699596"/>
          <a:ext cx="8826500" cy="772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В 1963 году деревни стали работать в Южной Корее и Эквадоре и в 1970 в Африке (Гана, Кения, </a:t>
          </a:r>
          <a:r>
            <a:rPr lang="ru-RU" sz="2000" b="1" kern="1200" baseline="0" dirty="0" err="1" smtClean="0"/>
            <a:t>Сьера</a:t>
          </a:r>
          <a:r>
            <a:rPr lang="ru-RU" sz="2000" b="1" kern="1200" baseline="0" dirty="0" smtClean="0"/>
            <a:t> Леона)</a:t>
          </a:r>
          <a:endParaRPr lang="ru-RU" sz="2000" b="1" kern="1200" baseline="0" dirty="0"/>
        </a:p>
      </dsp:txBody>
      <dsp:txXfrm>
        <a:off x="1842554" y="1699596"/>
        <a:ext cx="6983945" cy="772543"/>
      </dsp:txXfrm>
    </dsp:sp>
    <dsp:sp modelId="{8B95F1CE-3604-4DAC-BAF5-8C4D49BD08B1}">
      <dsp:nvSpPr>
        <dsp:cNvPr id="0" name=""/>
        <dsp:cNvSpPr/>
      </dsp:nvSpPr>
      <dsp:spPr>
        <a:xfrm>
          <a:off x="77254" y="1776850"/>
          <a:ext cx="1765300" cy="618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A96ACF-A135-4138-B70C-A1B28B5E1782}">
      <dsp:nvSpPr>
        <dsp:cNvPr id="0" name=""/>
        <dsp:cNvSpPr/>
      </dsp:nvSpPr>
      <dsp:spPr>
        <a:xfrm>
          <a:off x="0" y="2549394"/>
          <a:ext cx="8826500" cy="772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В 1991 году деревни открылись в Советском Союзе, Польше , Болгарии, Румынии и США</a:t>
          </a:r>
          <a:endParaRPr lang="ru-RU" sz="2000" b="1" kern="1200" baseline="0" dirty="0"/>
        </a:p>
      </dsp:txBody>
      <dsp:txXfrm>
        <a:off x="1842554" y="2549394"/>
        <a:ext cx="6983945" cy="772543"/>
      </dsp:txXfrm>
    </dsp:sp>
    <dsp:sp modelId="{D5386866-0551-48A2-9811-98AFC19BE500}">
      <dsp:nvSpPr>
        <dsp:cNvPr id="0" name=""/>
        <dsp:cNvSpPr/>
      </dsp:nvSpPr>
      <dsp:spPr>
        <a:xfrm>
          <a:off x="77254" y="2626648"/>
          <a:ext cx="1765300" cy="618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62F191-71A8-4A9F-A499-BF419A541183}">
      <dsp:nvSpPr>
        <dsp:cNvPr id="0" name=""/>
        <dsp:cNvSpPr/>
      </dsp:nvSpPr>
      <dsp:spPr>
        <a:xfrm>
          <a:off x="0" y="3399192"/>
          <a:ext cx="8826500" cy="772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В настоящее время в 132 странах работают 1799 </a:t>
          </a:r>
          <a:r>
            <a:rPr lang="en-US" sz="2000" b="1" kern="1200" baseline="0" dirty="0" smtClean="0"/>
            <a:t>SOS </a:t>
          </a:r>
          <a:r>
            <a:rPr lang="ru-RU" sz="2000" b="1" kern="1200" baseline="0" dirty="0" smtClean="0"/>
            <a:t>проектов</a:t>
          </a:r>
          <a:endParaRPr lang="ru-RU" sz="2000" b="1" kern="1200" baseline="0" dirty="0"/>
        </a:p>
      </dsp:txBody>
      <dsp:txXfrm>
        <a:off x="1842554" y="3399192"/>
        <a:ext cx="6983945" cy="772543"/>
      </dsp:txXfrm>
    </dsp:sp>
    <dsp:sp modelId="{75F9381B-2526-49A3-853B-B3DEDE569D04}">
      <dsp:nvSpPr>
        <dsp:cNvPr id="0" name=""/>
        <dsp:cNvSpPr/>
      </dsp:nvSpPr>
      <dsp:spPr>
        <a:xfrm>
          <a:off x="77254" y="3476447"/>
          <a:ext cx="1765300" cy="618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0EE6C9-9A91-46A1-931C-D86187A68C85}">
      <dsp:nvSpPr>
        <dsp:cNvPr id="0" name=""/>
        <dsp:cNvSpPr/>
      </dsp:nvSpPr>
      <dsp:spPr>
        <a:xfrm>
          <a:off x="0" y="4248990"/>
          <a:ext cx="8826500" cy="772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В том числе детские сады, школы, дома молодежи, центры профессионального обучения, социальные и медицинские центры и т.д.</a:t>
          </a:r>
          <a:endParaRPr lang="ru-RU" sz="2000" kern="1200" baseline="0" dirty="0"/>
        </a:p>
      </dsp:txBody>
      <dsp:txXfrm>
        <a:off x="1842554" y="4248990"/>
        <a:ext cx="6983945" cy="772543"/>
      </dsp:txXfrm>
    </dsp:sp>
    <dsp:sp modelId="{F5F1AF93-E7DC-427D-83CD-E2BD48196619}">
      <dsp:nvSpPr>
        <dsp:cNvPr id="0" name=""/>
        <dsp:cNvSpPr/>
      </dsp:nvSpPr>
      <dsp:spPr>
        <a:xfrm>
          <a:off x="77254" y="4326245"/>
          <a:ext cx="1765300" cy="618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69CE5-EBAF-44BB-9A3F-C7F073B79B2B}">
      <dsp:nvSpPr>
        <dsp:cNvPr id="0" name=""/>
        <dsp:cNvSpPr/>
      </dsp:nvSpPr>
      <dsp:spPr>
        <a:xfrm>
          <a:off x="-7" y="0"/>
          <a:ext cx="6030865" cy="141463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39434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baseline="0" dirty="0" smtClean="0">
              <a:solidFill>
                <a:schemeClr val="accent2">
                  <a:lumMod val="75000"/>
                </a:schemeClr>
              </a:solidFill>
            </a:rPr>
            <a:t>SOS Дом юношества - это последующий этап опеки молодежи после Детской деревни. Сопровождение подростков осуществляется педагогами-наставниками. </a:t>
          </a:r>
          <a:endParaRPr lang="ru-RU" sz="12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-7" y="353659"/>
        <a:ext cx="5677206" cy="707319"/>
      </dsp:txXfrm>
    </dsp:sp>
    <dsp:sp modelId="{7879515B-E43C-441B-B41B-2936ED469632}">
      <dsp:nvSpPr>
        <dsp:cNvPr id="0" name=""/>
        <dsp:cNvSpPr/>
      </dsp:nvSpPr>
      <dsp:spPr>
        <a:xfrm>
          <a:off x="1" y="540922"/>
          <a:ext cx="5588502" cy="163252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39434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baseline="0" dirty="0" smtClean="0">
              <a:solidFill>
                <a:schemeClr val="accent2">
                  <a:lumMod val="75000"/>
                </a:schemeClr>
              </a:solidFill>
            </a:rPr>
            <a:t>На время проживания в ДЮ подростки приобретают навыки самостоятельной жизни, получают профессиональное образование и накапливают денежные средства для приобретения жилья после выхода из-под опеки.</a:t>
          </a:r>
          <a:endParaRPr lang="ru-RU" sz="12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1" y="949053"/>
        <a:ext cx="5180371" cy="816261"/>
      </dsp:txXfrm>
    </dsp:sp>
    <dsp:sp modelId="{184AF76A-8D09-4D13-A30C-7639C8DC3125}">
      <dsp:nvSpPr>
        <dsp:cNvPr id="0" name=""/>
        <dsp:cNvSpPr/>
      </dsp:nvSpPr>
      <dsp:spPr>
        <a:xfrm>
          <a:off x="8902" y="1455202"/>
          <a:ext cx="5178129" cy="1083034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39434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baseline="0" dirty="0" smtClean="0">
              <a:solidFill>
                <a:schemeClr val="accent2">
                  <a:lumMod val="75000"/>
                </a:schemeClr>
              </a:solidFill>
            </a:rPr>
            <a:t>Основной целью деятельности ДЮ является обучение подростков социальным и жизненным навыкам, содействие в ориентации и получении профессии.</a:t>
          </a:r>
          <a:r>
            <a:rPr lang="ru-RU" sz="1100" b="1" kern="1200" baseline="0" dirty="0" smtClean="0">
              <a:solidFill>
                <a:schemeClr val="accent2">
                  <a:lumMod val="75000"/>
                </a:schemeClr>
              </a:solidFill>
            </a:rPr>
            <a:t> </a:t>
          </a:r>
          <a:endParaRPr lang="ru-RU" sz="11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8902" y="1725961"/>
        <a:ext cx="4907371" cy="5415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9C321-43D7-44C1-9E84-EB180680AE65}">
      <dsp:nvSpPr>
        <dsp:cNvPr id="0" name=""/>
        <dsp:cNvSpPr/>
      </dsp:nvSpPr>
      <dsp:spPr>
        <a:xfrm rot="5400000">
          <a:off x="3614556" y="-1537350"/>
          <a:ext cx="417065" cy="35982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Количество в молодежных программах </a:t>
          </a:r>
          <a:endParaRPr lang="ru-RU" sz="1500" kern="1200" dirty="0"/>
        </a:p>
      </dsp:txBody>
      <dsp:txXfrm rot="-5400000">
        <a:off x="2023989" y="73576"/>
        <a:ext cx="3577842" cy="376347"/>
      </dsp:txXfrm>
    </dsp:sp>
    <dsp:sp modelId="{56BF11D2-B96D-46FF-9C53-3E653EC21159}">
      <dsp:nvSpPr>
        <dsp:cNvPr id="0" name=""/>
        <dsp:cNvSpPr/>
      </dsp:nvSpPr>
      <dsp:spPr>
        <a:xfrm>
          <a:off x="36197" y="0"/>
          <a:ext cx="2023988" cy="521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102 человека</a:t>
          </a:r>
          <a:endParaRPr lang="ru-RU" sz="2400" kern="1200" dirty="0"/>
        </a:p>
      </dsp:txBody>
      <dsp:txXfrm>
        <a:off x="61646" y="25449"/>
        <a:ext cx="1973090" cy="470433"/>
      </dsp:txXfrm>
    </dsp:sp>
    <dsp:sp modelId="{DAEB1DC6-5143-4B12-90E7-178C90AB02CA}">
      <dsp:nvSpPr>
        <dsp:cNvPr id="0" name=""/>
        <dsp:cNvSpPr/>
      </dsp:nvSpPr>
      <dsp:spPr>
        <a:xfrm rot="5400000">
          <a:off x="3614556" y="-989952"/>
          <a:ext cx="417065" cy="35982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Среднее количество подростков в ДЮ</a:t>
          </a:r>
          <a:endParaRPr lang="ru-RU" sz="1500" kern="1200" dirty="0"/>
        </a:p>
      </dsp:txBody>
      <dsp:txXfrm rot="-5400000">
        <a:off x="2023989" y="620974"/>
        <a:ext cx="3577842" cy="376347"/>
      </dsp:txXfrm>
    </dsp:sp>
    <dsp:sp modelId="{849DFF75-9B0E-48B3-B100-4EF5D4233067}">
      <dsp:nvSpPr>
        <dsp:cNvPr id="0" name=""/>
        <dsp:cNvSpPr/>
      </dsp:nvSpPr>
      <dsp:spPr>
        <a:xfrm>
          <a:off x="0" y="548482"/>
          <a:ext cx="2023988" cy="521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16 человек</a:t>
          </a:r>
          <a:endParaRPr lang="ru-RU" sz="2400" kern="1200" dirty="0"/>
        </a:p>
      </dsp:txBody>
      <dsp:txXfrm>
        <a:off x="25449" y="573931"/>
        <a:ext cx="1973090" cy="470433"/>
      </dsp:txXfrm>
    </dsp:sp>
    <dsp:sp modelId="{BF7DE47C-DE03-4F2D-BC37-F1578F42742B}">
      <dsp:nvSpPr>
        <dsp:cNvPr id="0" name=""/>
        <dsp:cNvSpPr/>
      </dsp:nvSpPr>
      <dsp:spPr>
        <a:xfrm rot="5400000">
          <a:off x="3614556" y="-442554"/>
          <a:ext cx="417065" cy="35982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Среднее количество сотрудников ДЮ</a:t>
          </a:r>
          <a:endParaRPr lang="ru-RU" sz="1500" kern="1200" dirty="0"/>
        </a:p>
      </dsp:txBody>
      <dsp:txXfrm rot="-5400000">
        <a:off x="2023989" y="1168372"/>
        <a:ext cx="3577842" cy="376347"/>
      </dsp:txXfrm>
    </dsp:sp>
    <dsp:sp modelId="{07C08392-4287-40FE-AED2-432D61FCF6C0}">
      <dsp:nvSpPr>
        <dsp:cNvPr id="0" name=""/>
        <dsp:cNvSpPr/>
      </dsp:nvSpPr>
      <dsp:spPr>
        <a:xfrm>
          <a:off x="0" y="1095880"/>
          <a:ext cx="2023988" cy="521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 человек</a:t>
          </a:r>
          <a:endParaRPr lang="ru-RU" sz="2400" kern="1200" dirty="0"/>
        </a:p>
      </dsp:txBody>
      <dsp:txXfrm>
        <a:off x="25449" y="1121329"/>
        <a:ext cx="1973090" cy="470433"/>
      </dsp:txXfrm>
    </dsp:sp>
    <dsp:sp modelId="{48A916E1-F3BF-4485-862E-124F3781C265}">
      <dsp:nvSpPr>
        <dsp:cNvPr id="0" name=""/>
        <dsp:cNvSpPr/>
      </dsp:nvSpPr>
      <dsp:spPr>
        <a:xfrm rot="5400000">
          <a:off x="3614556" y="104844"/>
          <a:ext cx="417065" cy="35982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Средний возраст воспитанников</a:t>
          </a:r>
          <a:endParaRPr lang="ru-RU" sz="1500" kern="1200" dirty="0"/>
        </a:p>
      </dsp:txBody>
      <dsp:txXfrm rot="-5400000">
        <a:off x="2023989" y="1715771"/>
        <a:ext cx="3577842" cy="376347"/>
      </dsp:txXfrm>
    </dsp:sp>
    <dsp:sp modelId="{DB87340A-6241-455E-9F7A-1BF27F88BE31}">
      <dsp:nvSpPr>
        <dsp:cNvPr id="0" name=""/>
        <dsp:cNvSpPr/>
      </dsp:nvSpPr>
      <dsp:spPr>
        <a:xfrm>
          <a:off x="0" y="1643279"/>
          <a:ext cx="2023988" cy="521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16-23 года</a:t>
          </a:r>
          <a:endParaRPr lang="ru-RU" sz="2400" kern="1200" dirty="0"/>
        </a:p>
      </dsp:txBody>
      <dsp:txXfrm>
        <a:off x="25449" y="1668728"/>
        <a:ext cx="1973090" cy="4704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9C05B-23B1-49A9-A56D-F97E2BD55355}">
      <dsp:nvSpPr>
        <dsp:cNvPr id="0" name=""/>
        <dsp:cNvSpPr/>
      </dsp:nvSpPr>
      <dsp:spPr>
        <a:xfrm rot="5400000">
          <a:off x="395359" y="3323776"/>
          <a:ext cx="1180764" cy="196476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8863D-027E-4C2F-868B-A5FDDA9166FA}">
      <dsp:nvSpPr>
        <dsp:cNvPr id="0" name=""/>
        <dsp:cNvSpPr/>
      </dsp:nvSpPr>
      <dsp:spPr>
        <a:xfrm>
          <a:off x="198260" y="3924396"/>
          <a:ext cx="1773801" cy="1554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Сроки попечительства: </a:t>
          </a:r>
          <a:r>
            <a:rPr lang="ru-RU" sz="1400" kern="1200" dirty="0" smtClean="0">
              <a:solidFill>
                <a:schemeClr val="accent2">
                  <a:lumMod val="75000"/>
                </a:schemeClr>
              </a:solidFill>
            </a:rPr>
            <a:t>3 года (19 - 22 года)</a:t>
          </a:r>
          <a:endParaRPr lang="ru-RU" sz="1400" b="1" kern="1200" dirty="0" smtClean="0">
            <a:solidFill>
              <a:schemeClr val="accent2">
                <a:lumMod val="75000"/>
              </a:schemeClr>
            </a:solidFill>
          </a:endParaRPr>
        </a:p>
      </dsp:txBody>
      <dsp:txXfrm>
        <a:off x="198260" y="3924396"/>
        <a:ext cx="1773801" cy="1554840"/>
      </dsp:txXfrm>
    </dsp:sp>
    <dsp:sp modelId="{5DCA09F8-5B88-4368-9FCA-D7EF95FBD982}">
      <dsp:nvSpPr>
        <dsp:cNvPr id="0" name=""/>
        <dsp:cNvSpPr/>
      </dsp:nvSpPr>
      <dsp:spPr>
        <a:xfrm>
          <a:off x="1637382" y="3192706"/>
          <a:ext cx="334679" cy="33467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E501D-A4F6-4B4E-A38B-1ECCEC2ADF52}">
      <dsp:nvSpPr>
        <dsp:cNvPr id="0" name=""/>
        <dsp:cNvSpPr/>
      </dsp:nvSpPr>
      <dsp:spPr>
        <a:xfrm rot="5400000">
          <a:off x="2540707" y="2316391"/>
          <a:ext cx="1180764" cy="196476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349A3-48C0-4D61-8C3C-5F65BB7EF8CA}">
      <dsp:nvSpPr>
        <dsp:cNvPr id="0" name=""/>
        <dsp:cNvSpPr/>
      </dsp:nvSpPr>
      <dsp:spPr>
        <a:xfrm>
          <a:off x="2369739" y="2994775"/>
          <a:ext cx="1773801" cy="1554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Цель</a:t>
          </a:r>
          <a:r>
            <a:rPr lang="ru-RU" sz="1400" kern="1200" dirty="0" smtClean="0">
              <a:solidFill>
                <a:schemeClr val="accent2">
                  <a:lumMod val="75000"/>
                </a:schemeClr>
              </a:solidFill>
            </a:rPr>
            <a:t>: </a:t>
          </a:r>
          <a:r>
            <a:rPr lang="ru-RU" sz="1400" kern="1200" baseline="0" dirty="0" smtClean="0">
              <a:solidFill>
                <a:schemeClr val="accent2">
                  <a:lumMod val="75000"/>
                </a:schemeClr>
              </a:solidFill>
            </a:rPr>
            <a:t>развитие у молодых людей навыков самостоятельного образа жизни и подготовка к полной независимости </a:t>
          </a:r>
          <a:endParaRPr lang="ru-RU" sz="14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369739" y="2994775"/>
        <a:ext cx="1773801" cy="1554840"/>
      </dsp:txXfrm>
    </dsp:sp>
    <dsp:sp modelId="{1B883FF0-95B5-492B-A56F-97E63E4B36F0}">
      <dsp:nvSpPr>
        <dsp:cNvPr id="0" name=""/>
        <dsp:cNvSpPr/>
      </dsp:nvSpPr>
      <dsp:spPr>
        <a:xfrm>
          <a:off x="3808861" y="2223977"/>
          <a:ext cx="334679" cy="33467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4AB35-C7AB-41CD-B5C9-46EFBC3033DB}">
      <dsp:nvSpPr>
        <dsp:cNvPr id="0" name=""/>
        <dsp:cNvSpPr/>
      </dsp:nvSpPr>
      <dsp:spPr>
        <a:xfrm rot="5400000">
          <a:off x="4738317" y="1157385"/>
          <a:ext cx="1180764" cy="196476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1B4FC-B952-473E-9F99-CDD7D66C3C9E}">
      <dsp:nvSpPr>
        <dsp:cNvPr id="0" name=""/>
        <dsp:cNvSpPr/>
      </dsp:nvSpPr>
      <dsp:spPr>
        <a:xfrm>
          <a:off x="4520607" y="1741856"/>
          <a:ext cx="1915031" cy="3480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chemeClr val="accent2">
                  <a:lumMod val="75000"/>
                </a:schemeClr>
              </a:solidFill>
            </a:rPr>
            <a:t>Критерии для перехода на ПНП:</a:t>
          </a:r>
          <a:endParaRPr lang="ru-RU" sz="1400" b="1" kern="1200" baseline="0" dirty="0">
            <a:solidFill>
              <a:schemeClr val="accent2">
                <a:lumMod val="7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>
              <a:solidFill>
                <a:schemeClr val="accent2">
                  <a:lumMod val="75000"/>
                </a:schemeClr>
              </a:solidFill>
            </a:rPr>
            <a:t>наличие работы и постоянного заработка</a:t>
          </a:r>
          <a:endParaRPr lang="ru-RU" sz="1400" kern="1200" baseline="0" dirty="0">
            <a:solidFill>
              <a:schemeClr val="accent2">
                <a:lumMod val="7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>
              <a:solidFill>
                <a:schemeClr val="accent2">
                  <a:lumMod val="75000"/>
                </a:schemeClr>
              </a:solidFill>
            </a:rPr>
            <a:t>достижение 19-20 возраста</a:t>
          </a:r>
          <a:endParaRPr lang="ru-RU" sz="1400" kern="1200" baseline="0" dirty="0">
            <a:solidFill>
              <a:schemeClr val="accent2">
                <a:lumMod val="7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>
              <a:solidFill>
                <a:schemeClr val="accent2">
                  <a:lumMod val="75000"/>
                </a:schemeClr>
              </a:solidFill>
            </a:rPr>
            <a:t>законченное среднее (профессиональное) образование</a:t>
          </a:r>
          <a:endParaRPr lang="ru-RU" sz="1400" kern="1200" baseline="0" dirty="0">
            <a:solidFill>
              <a:schemeClr val="accent2">
                <a:lumMod val="7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>
              <a:solidFill>
                <a:schemeClr val="accent2">
                  <a:lumMod val="75000"/>
                </a:schemeClr>
              </a:solidFill>
            </a:rPr>
            <a:t>обучение в ВУЗе</a:t>
          </a:r>
          <a:endParaRPr lang="ru-RU" sz="1400" kern="1200" baseline="0" dirty="0">
            <a:solidFill>
              <a:schemeClr val="accent2">
                <a:lumMod val="7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>
              <a:solidFill>
                <a:schemeClr val="accent2">
                  <a:lumMod val="75000"/>
                </a:schemeClr>
              </a:solidFill>
            </a:rPr>
            <a:t>наличие профессии для трудоустройства </a:t>
          </a:r>
          <a:endParaRPr lang="ru-RU" sz="1400" kern="1200" baseline="0" dirty="0">
            <a:solidFill>
              <a:schemeClr val="accent2">
                <a:lumMod val="7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>
              <a:solidFill>
                <a:schemeClr val="accent2">
                  <a:lumMod val="75000"/>
                </a:schemeClr>
              </a:solidFill>
            </a:rPr>
            <a:t>наличие жилья</a:t>
          </a:r>
          <a:endParaRPr lang="ru-RU" sz="1400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4520607" y="1741856"/>
        <a:ext cx="1915031" cy="3480899"/>
      </dsp:txXfrm>
    </dsp:sp>
    <dsp:sp modelId="{021CF665-584A-4518-8D7F-BBF7D15E1E60}">
      <dsp:nvSpPr>
        <dsp:cNvPr id="0" name=""/>
        <dsp:cNvSpPr/>
      </dsp:nvSpPr>
      <dsp:spPr>
        <a:xfrm>
          <a:off x="5980340" y="1116372"/>
          <a:ext cx="334679" cy="33467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6AE82-F0A9-4818-88C3-A8D2D0D3683C}">
      <dsp:nvSpPr>
        <dsp:cNvPr id="0" name=""/>
        <dsp:cNvSpPr/>
      </dsp:nvSpPr>
      <dsp:spPr>
        <a:xfrm rot="5400000">
          <a:off x="6909796" y="144549"/>
          <a:ext cx="1180764" cy="196476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9EA71-A543-4477-AF6E-B521671CFD4B}">
      <dsp:nvSpPr>
        <dsp:cNvPr id="0" name=""/>
        <dsp:cNvSpPr/>
      </dsp:nvSpPr>
      <dsp:spPr>
        <a:xfrm>
          <a:off x="6712697" y="709520"/>
          <a:ext cx="1773801" cy="232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Содержание и финансирование:</a:t>
          </a:r>
          <a:endParaRPr lang="ru-RU" sz="1400" kern="1200" dirty="0" smtClean="0">
            <a:solidFill>
              <a:schemeClr val="accent2">
                <a:lumMod val="75000"/>
              </a:schemeClr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solidFill>
                <a:schemeClr val="accent2">
                  <a:lumMod val="75000"/>
                </a:schemeClr>
              </a:solidFill>
            </a:rPr>
            <a:t>- субсидии к зарплате</a:t>
          </a:r>
          <a:endParaRPr lang="ru-RU" sz="1400" kern="1200" dirty="0" smtClean="0">
            <a:solidFill>
              <a:schemeClr val="accent2">
                <a:lumMod val="75000"/>
              </a:schemeClr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solidFill>
                <a:schemeClr val="accent2">
                  <a:lumMod val="75000"/>
                </a:schemeClr>
              </a:solidFill>
            </a:rPr>
            <a:t>- образовательные стипендии </a:t>
          </a:r>
          <a:endParaRPr lang="ru-RU" sz="1400" kern="1200" dirty="0" smtClean="0">
            <a:solidFill>
              <a:schemeClr val="accent2">
                <a:lumMod val="75000"/>
              </a:schemeClr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solidFill>
                <a:schemeClr val="accent2">
                  <a:lumMod val="75000"/>
                </a:schemeClr>
              </a:solidFill>
            </a:rPr>
            <a:t>- аренда жилья</a:t>
          </a:r>
          <a:endParaRPr lang="ru-RU" sz="1400" kern="1200" dirty="0" smtClean="0">
            <a:solidFill>
              <a:schemeClr val="accent2">
                <a:lumMod val="75000"/>
              </a:schemeClr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2">
                  <a:lumMod val="75000"/>
                </a:schemeClr>
              </a:solidFill>
            </a:rPr>
            <a:t>- ссуда на открытие собственного дела</a:t>
          </a:r>
          <a:endParaRPr lang="ru-RU" sz="14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6712697" y="709520"/>
        <a:ext cx="1773801" cy="23277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EEFFA-DAC2-4832-857E-593F7EDACEAE}">
      <dsp:nvSpPr>
        <dsp:cNvPr id="0" name=""/>
        <dsp:cNvSpPr/>
      </dsp:nvSpPr>
      <dsp:spPr>
        <a:xfrm>
          <a:off x="0" y="1447000"/>
          <a:ext cx="4576991" cy="4099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baseline="0" smtClean="0">
              <a:solidFill>
                <a:schemeClr val="tx2">
                  <a:lumMod val="75000"/>
                </a:schemeClr>
              </a:solidFill>
            </a:rPr>
            <a:t>Задача 1</a:t>
          </a:r>
          <a:r>
            <a:rPr lang="ru-RU" sz="1500" kern="1200" baseline="0" smtClean="0">
              <a:solidFill>
                <a:schemeClr val="tx2">
                  <a:lumMod val="75000"/>
                </a:schemeClr>
              </a:solidFill>
            </a:rPr>
            <a:t>: предоставление детям, участвующим в Проекте, доступа к основным услугам, необходимым для их полноценного развития.</a:t>
          </a:r>
          <a:endParaRPr lang="ru-RU" sz="1500" kern="1200">
            <a:solidFill>
              <a:schemeClr val="tx2">
                <a:lumMod val="75000"/>
              </a:schemeClr>
            </a:solidFill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baseline="0" dirty="0" smtClean="0">
              <a:solidFill>
                <a:schemeClr val="tx2">
                  <a:lumMod val="75000"/>
                </a:schemeClr>
              </a:solidFill>
            </a:rPr>
            <a:t>Задача 2: </a:t>
          </a:r>
          <a:r>
            <a:rPr lang="ru-RU" sz="1500" kern="1200" dirty="0" smtClean="0">
              <a:solidFill>
                <a:schemeClr val="tx2">
                  <a:lumMod val="75000"/>
                </a:schemeClr>
              </a:solidFill>
            </a:rPr>
            <a:t>усиление потенциала семей по уходу за детьми; оказание помощи семьям в освоении педагогических знаний, в получении стабильного источника доходов с целью удовлетворения потребностей детей</a:t>
          </a:r>
          <a:endParaRPr lang="ru-RU" sz="1500" kern="1200" dirty="0">
            <a:solidFill>
              <a:schemeClr val="tx2">
                <a:lumMod val="75000"/>
              </a:schemeClr>
            </a:solidFill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tx2">
                  <a:lumMod val="75000"/>
                </a:schemeClr>
              </a:solidFill>
            </a:rPr>
            <a:t>Задача 3</a:t>
          </a:r>
          <a:r>
            <a:rPr lang="ru-RU" sz="1500" kern="1200" dirty="0" smtClean="0">
              <a:solidFill>
                <a:schemeClr val="tx2">
                  <a:lumMod val="75000"/>
                </a:schemeClr>
              </a:solidFill>
            </a:rPr>
            <a:t>: усиление потенциала сообщества для реагирования на помощь детям, чтобы оно смогло развивать и поддерживать на должном уровне свои собственные способы удовлетворения потребностей неблагополучных семей</a:t>
          </a:r>
          <a:endParaRPr lang="ru-RU" sz="1500" kern="1200" dirty="0">
            <a:solidFill>
              <a:schemeClr val="tx2">
                <a:lumMod val="75000"/>
              </a:schemeClr>
            </a:solidFill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baseline="0" dirty="0" smtClean="0">
              <a:solidFill>
                <a:schemeClr val="tx2">
                  <a:lumMod val="75000"/>
                </a:schemeClr>
              </a:solidFill>
            </a:rPr>
            <a:t>Задача 4</a:t>
          </a:r>
          <a:r>
            <a:rPr lang="ru-RU" sz="1500" kern="1200" baseline="0" dirty="0" smtClean="0">
              <a:solidFill>
                <a:schemeClr val="tx2">
                  <a:lumMod val="75000"/>
                </a:schemeClr>
              </a:solidFill>
            </a:rPr>
            <a:t>: выстраивание активной сети партнеров для обеспечения того, чтобы дети росли в заботливом семейном окружении</a:t>
          </a:r>
          <a:endParaRPr lang="ru-RU" sz="15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94338" y="1541338"/>
        <a:ext cx="4388315" cy="3032277"/>
      </dsp:txXfrm>
    </dsp:sp>
    <dsp:sp modelId="{73202FB2-3B66-4FD9-8CED-3C2CCA23B098}">
      <dsp:nvSpPr>
        <dsp:cNvPr id="0" name=""/>
        <dsp:cNvSpPr/>
      </dsp:nvSpPr>
      <dsp:spPr>
        <a:xfrm>
          <a:off x="0" y="77256"/>
          <a:ext cx="4594108" cy="1201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/>
            <a:t>ЦЕЛЬ -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дать возможность детям расти в заботливом семейном окружении, а также совместно с местным сообществом помочь семьям в развитии их способностей эффективно защищать своих детей и заботиться о них.</a:t>
          </a:r>
          <a:endParaRPr lang="ru-RU" sz="1400" kern="1200" dirty="0"/>
        </a:p>
      </dsp:txBody>
      <dsp:txXfrm>
        <a:off x="35179" y="112435"/>
        <a:ext cx="4523750" cy="113075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95BC8-1C4F-43C9-B9D9-9A31369332C0}">
      <dsp:nvSpPr>
        <dsp:cNvPr id="0" name=""/>
        <dsp:cNvSpPr/>
      </dsp:nvSpPr>
      <dsp:spPr>
        <a:xfrm>
          <a:off x="302723" y="3439898"/>
          <a:ext cx="1867358" cy="17998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11E167-590E-4DD2-A99A-AE601AA528B1}">
      <dsp:nvSpPr>
        <dsp:cNvPr id="0" name=""/>
        <dsp:cNvSpPr/>
      </dsp:nvSpPr>
      <dsp:spPr>
        <a:xfrm>
          <a:off x="2656540" y="3176175"/>
          <a:ext cx="168674" cy="16850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B40B24-1C98-439B-AB26-B7D2703E3354}">
      <dsp:nvSpPr>
        <dsp:cNvPr id="0" name=""/>
        <dsp:cNvSpPr/>
      </dsp:nvSpPr>
      <dsp:spPr>
        <a:xfrm>
          <a:off x="334836" y="3491409"/>
          <a:ext cx="1808465" cy="1694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F13CD-B006-4474-B0FD-F518F273ED97}">
      <dsp:nvSpPr>
        <dsp:cNvPr id="0" name=""/>
        <dsp:cNvSpPr/>
      </dsp:nvSpPr>
      <dsp:spPr>
        <a:xfrm>
          <a:off x="2921692" y="0"/>
          <a:ext cx="1348554" cy="1369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603F8E-5207-4A28-8746-1144F70BD767}">
      <dsp:nvSpPr>
        <dsp:cNvPr id="0" name=""/>
        <dsp:cNvSpPr/>
      </dsp:nvSpPr>
      <dsp:spPr>
        <a:xfrm>
          <a:off x="2955539" y="42967"/>
          <a:ext cx="1284748" cy="127201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EA45F1-E423-4974-8332-62F343D54A36}">
      <dsp:nvSpPr>
        <dsp:cNvPr id="0" name=""/>
        <dsp:cNvSpPr/>
      </dsp:nvSpPr>
      <dsp:spPr>
        <a:xfrm>
          <a:off x="249772" y="769836"/>
          <a:ext cx="2006946" cy="2559923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 smtClean="0"/>
            <a:t>В рамках своей миссии </a:t>
          </a:r>
          <a:r>
            <a:rPr lang="en-US" sz="1400" kern="1200" baseline="0" dirty="0" smtClean="0"/>
            <a:t>SOS </a:t>
          </a:r>
          <a:r>
            <a:rPr lang="ru-RU" sz="1400" kern="1200" baseline="0" dirty="0" smtClean="0"/>
            <a:t>не только работает с детьми, которые уже лишились родителей, но так же и проводит профилактические мероприятия социального характера, направленные на поддержку тех семей, в которых дети, в силу социальных, материальных и прочих проблем, находятся на грани разлучения и уже входят в группу риска социального сиротства.</a:t>
          </a:r>
          <a:endParaRPr lang="ru-RU" sz="1400" kern="1200" baseline="0" dirty="0"/>
        </a:p>
      </dsp:txBody>
      <dsp:txXfrm>
        <a:off x="249772" y="769836"/>
        <a:ext cx="2006946" cy="2559923"/>
      </dsp:txXfrm>
    </dsp:sp>
    <dsp:sp modelId="{ED505770-3548-4AAD-A1FE-078645273D45}">
      <dsp:nvSpPr>
        <dsp:cNvPr id="0" name=""/>
        <dsp:cNvSpPr/>
      </dsp:nvSpPr>
      <dsp:spPr>
        <a:xfrm>
          <a:off x="2141733" y="1894482"/>
          <a:ext cx="2169137" cy="3141133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 smtClean="0"/>
            <a:t>Находя такие семьи, социальные работники и психологи проекта оценивают положение семьи и ее потребности в укреплении, а после этого проводят работу по предоставлению спектра услуг, направленных на усиление потенциала семьи. В результате предоставления целого комплекса услуг, в соответствии с планом развития, семья должна встать на ноги и самостоятельно обеспечивать уход за своими детьми.  </a:t>
          </a:r>
          <a:endParaRPr lang="ru-RU" sz="1400" kern="1200" baseline="0" dirty="0"/>
        </a:p>
      </dsp:txBody>
      <dsp:txXfrm>
        <a:off x="2141733" y="1894482"/>
        <a:ext cx="2169137" cy="31411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01C63-56C3-4401-B7D4-D7ADF6573275}">
      <dsp:nvSpPr>
        <dsp:cNvPr id="0" name=""/>
        <dsp:cNvSpPr/>
      </dsp:nvSpPr>
      <dsp:spPr>
        <a:xfrm>
          <a:off x="624067" y="-37313"/>
          <a:ext cx="4649352" cy="4649352"/>
        </a:xfrm>
        <a:prstGeom prst="circularArrow">
          <a:avLst>
            <a:gd name="adj1" fmla="val 5544"/>
            <a:gd name="adj2" fmla="val 330680"/>
            <a:gd name="adj3" fmla="val 14592616"/>
            <a:gd name="adj4" fmla="val 16906401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2A852-C126-4F4F-8FA0-3E96316CDEED}">
      <dsp:nvSpPr>
        <dsp:cNvPr id="0" name=""/>
        <dsp:cNvSpPr/>
      </dsp:nvSpPr>
      <dsp:spPr>
        <a:xfrm>
          <a:off x="2264604" y="-122872"/>
          <a:ext cx="1368279" cy="930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/>
            <a:t>Образовательная поддержка </a:t>
          </a:r>
          <a:endParaRPr lang="ru-RU" sz="1100" b="1" kern="1200" baseline="0" dirty="0"/>
        </a:p>
      </dsp:txBody>
      <dsp:txXfrm>
        <a:off x="2310009" y="-77467"/>
        <a:ext cx="1277469" cy="839319"/>
      </dsp:txXfrm>
    </dsp:sp>
    <dsp:sp modelId="{AAA21C2D-D72C-4726-8181-85217F599EF0}">
      <dsp:nvSpPr>
        <dsp:cNvPr id="0" name=""/>
        <dsp:cNvSpPr/>
      </dsp:nvSpPr>
      <dsp:spPr>
        <a:xfrm>
          <a:off x="3785162" y="477602"/>
          <a:ext cx="1368279" cy="930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/>
            <a:t>Досуговые мероприятия </a:t>
          </a:r>
          <a:endParaRPr lang="ru-RU" sz="1100" b="1" kern="1200" baseline="0" dirty="0"/>
        </a:p>
      </dsp:txBody>
      <dsp:txXfrm>
        <a:off x="3830567" y="523007"/>
        <a:ext cx="1277469" cy="839319"/>
      </dsp:txXfrm>
    </dsp:sp>
    <dsp:sp modelId="{A6BE8AB0-A3A7-47D0-B659-243FB1A89118}">
      <dsp:nvSpPr>
        <dsp:cNvPr id="0" name=""/>
        <dsp:cNvSpPr/>
      </dsp:nvSpPr>
      <dsp:spPr>
        <a:xfrm>
          <a:off x="4128672" y="1840254"/>
          <a:ext cx="1368279" cy="930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/>
            <a:t>Медицинская поддержка</a:t>
          </a:r>
          <a:endParaRPr lang="ru-RU" sz="1100" b="1" kern="1200" baseline="0" dirty="0"/>
        </a:p>
      </dsp:txBody>
      <dsp:txXfrm>
        <a:off x="4174077" y="1885659"/>
        <a:ext cx="1277469" cy="839319"/>
      </dsp:txXfrm>
    </dsp:sp>
    <dsp:sp modelId="{07D193A8-B3F2-49CA-9E7B-915BFF9C3972}">
      <dsp:nvSpPr>
        <dsp:cNvPr id="0" name=""/>
        <dsp:cNvSpPr/>
      </dsp:nvSpPr>
      <dsp:spPr>
        <a:xfrm>
          <a:off x="3547963" y="3242211"/>
          <a:ext cx="1368279" cy="930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/>
            <a:t>Социальная поддержка </a:t>
          </a:r>
          <a:endParaRPr lang="ru-RU" sz="1100" b="1" kern="1200" baseline="0" dirty="0"/>
        </a:p>
      </dsp:txBody>
      <dsp:txXfrm>
        <a:off x="3593368" y="3287616"/>
        <a:ext cx="1277469" cy="839319"/>
      </dsp:txXfrm>
    </dsp:sp>
    <dsp:sp modelId="{BB5A402D-D517-4AA9-8AEC-8FB6A3B9208F}">
      <dsp:nvSpPr>
        <dsp:cNvPr id="0" name=""/>
        <dsp:cNvSpPr/>
      </dsp:nvSpPr>
      <dsp:spPr>
        <a:xfrm>
          <a:off x="2039473" y="3822920"/>
          <a:ext cx="1368279" cy="930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/>
            <a:t>Психологическая поддержка </a:t>
          </a:r>
          <a:endParaRPr lang="ru-RU" sz="1100" b="1" kern="1200" baseline="0" dirty="0"/>
        </a:p>
      </dsp:txBody>
      <dsp:txXfrm>
        <a:off x="2084878" y="3868325"/>
        <a:ext cx="1277469" cy="839319"/>
      </dsp:txXfrm>
    </dsp:sp>
    <dsp:sp modelId="{E31B1C79-75B3-4177-8840-899A4B96D8C4}">
      <dsp:nvSpPr>
        <dsp:cNvPr id="0" name=""/>
        <dsp:cNvSpPr/>
      </dsp:nvSpPr>
      <dsp:spPr>
        <a:xfrm>
          <a:off x="557607" y="3286600"/>
          <a:ext cx="1368279" cy="930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/>
            <a:t>Экономическая поддержка </a:t>
          </a:r>
          <a:endParaRPr lang="ru-RU" sz="1100" b="1" kern="1200" baseline="0" dirty="0"/>
        </a:p>
      </dsp:txBody>
      <dsp:txXfrm>
        <a:off x="603012" y="3332005"/>
        <a:ext cx="1277469" cy="839319"/>
      </dsp:txXfrm>
    </dsp:sp>
    <dsp:sp modelId="{F90D1D9C-B10D-4602-9206-35F17DB427A2}">
      <dsp:nvSpPr>
        <dsp:cNvPr id="0" name=""/>
        <dsp:cNvSpPr/>
      </dsp:nvSpPr>
      <dsp:spPr>
        <a:xfrm>
          <a:off x="163340" y="1840254"/>
          <a:ext cx="1368279" cy="930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/>
            <a:t>Юридическая поддержка </a:t>
          </a:r>
          <a:endParaRPr lang="ru-RU" sz="1100" b="1" kern="1200" baseline="0" dirty="0"/>
        </a:p>
      </dsp:txBody>
      <dsp:txXfrm>
        <a:off x="208745" y="1885659"/>
        <a:ext cx="1277469" cy="839319"/>
      </dsp:txXfrm>
    </dsp:sp>
    <dsp:sp modelId="{1E9C28B1-771B-459B-AE1A-14F35405FEE5}">
      <dsp:nvSpPr>
        <dsp:cNvPr id="0" name=""/>
        <dsp:cNvSpPr/>
      </dsp:nvSpPr>
      <dsp:spPr>
        <a:xfrm>
          <a:off x="744061" y="421986"/>
          <a:ext cx="1368279" cy="930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/>
            <a:t>Материальная поддержка </a:t>
          </a:r>
          <a:endParaRPr lang="ru-RU" sz="1100" b="1" kern="1200" baseline="0" dirty="0"/>
        </a:p>
      </dsp:txBody>
      <dsp:txXfrm>
        <a:off x="789466" y="467391"/>
        <a:ext cx="1277469" cy="8393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F90DB-3C64-40D1-A177-424B9075064E}">
      <dsp:nvSpPr>
        <dsp:cNvPr id="0" name=""/>
        <dsp:cNvSpPr/>
      </dsp:nvSpPr>
      <dsp:spPr>
        <a:xfrm rot="16200000">
          <a:off x="0" y="1050170"/>
          <a:ext cx="1853831" cy="185383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0" kern="1200" baseline="0" dirty="0" smtClean="0">
              <a:latin typeface="Arial" pitchFamily="34" charset="0"/>
            </a:rPr>
            <a:t>HSBC Global Education Trust, Future First Programme </a:t>
          </a:r>
          <a:r>
            <a:rPr lang="ru-RU" sz="1000" b="1" i="0" kern="1200" baseline="0" dirty="0" smtClean="0">
              <a:latin typeface="Arial" pitchFamily="34" charset="0"/>
            </a:rPr>
            <a:t>–               3 675 000 тг.</a:t>
          </a:r>
          <a:endParaRPr lang="ru-RU" sz="1000" b="1" i="0" kern="1200" baseline="0" dirty="0">
            <a:latin typeface="Arial" pitchFamily="34" charset="0"/>
          </a:endParaRPr>
        </a:p>
      </dsp:txBody>
      <dsp:txXfrm rot="5400000">
        <a:off x="0" y="1513628"/>
        <a:ext cx="1529411" cy="926915"/>
      </dsp:txXfrm>
    </dsp:sp>
    <dsp:sp modelId="{8D45500B-F602-4252-8DE6-94D6220CBCA0}">
      <dsp:nvSpPr>
        <dsp:cNvPr id="0" name=""/>
        <dsp:cNvSpPr/>
      </dsp:nvSpPr>
      <dsp:spPr>
        <a:xfrm rot="5400000">
          <a:off x="2040003" y="1050170"/>
          <a:ext cx="1853831" cy="185383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baseline="0" dirty="0" smtClean="0">
              <a:latin typeface="Arial" pitchFamily="34" charset="0"/>
            </a:rPr>
            <a:t>ОФ «Фонд Первого Президента РК» -    695 000 тг.</a:t>
          </a:r>
          <a:endParaRPr lang="ru-RU" sz="1000" b="1" i="0" kern="1200" baseline="0" dirty="0">
            <a:latin typeface="Arial" pitchFamily="34" charset="0"/>
          </a:endParaRPr>
        </a:p>
      </dsp:txBody>
      <dsp:txXfrm rot="-5400000">
        <a:off x="2364423" y="1513628"/>
        <a:ext cx="1529411" cy="92691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B3F66-C4F6-4FD0-A33A-CA756EE36B31}">
      <dsp:nvSpPr>
        <dsp:cNvPr id="0" name=""/>
        <dsp:cNvSpPr/>
      </dsp:nvSpPr>
      <dsp:spPr>
        <a:xfrm rot="5400000">
          <a:off x="1602469" y="-685642"/>
          <a:ext cx="565887" cy="20786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baseline="0" dirty="0" smtClean="0"/>
            <a:t>Общее количество семей</a:t>
          </a:r>
          <a:endParaRPr lang="ru-RU" sz="1300" kern="1200" baseline="0" dirty="0"/>
        </a:p>
      </dsp:txBody>
      <dsp:txXfrm rot="-5400000">
        <a:off x="846073" y="98378"/>
        <a:ext cx="2051055" cy="510639"/>
      </dsp:txXfrm>
    </dsp:sp>
    <dsp:sp modelId="{B4C288E3-E8D9-4FC7-98D9-B071860D44B4}">
      <dsp:nvSpPr>
        <dsp:cNvPr id="0" name=""/>
        <dsp:cNvSpPr/>
      </dsp:nvSpPr>
      <dsp:spPr>
        <a:xfrm>
          <a:off x="10545" y="17"/>
          <a:ext cx="835527" cy="7073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341 семей</a:t>
          </a:r>
          <a:endParaRPr lang="ru-RU" sz="1800" kern="1200" dirty="0"/>
        </a:p>
      </dsp:txBody>
      <dsp:txXfrm>
        <a:off x="45075" y="34547"/>
        <a:ext cx="766467" cy="638299"/>
      </dsp:txXfrm>
    </dsp:sp>
    <dsp:sp modelId="{74E9B8FD-D9CD-4DE2-A632-B0207906A662}">
      <dsp:nvSpPr>
        <dsp:cNvPr id="0" name=""/>
        <dsp:cNvSpPr/>
      </dsp:nvSpPr>
      <dsp:spPr>
        <a:xfrm rot="5400000">
          <a:off x="1602469" y="57085"/>
          <a:ext cx="565887" cy="20786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baseline="0" dirty="0" smtClean="0"/>
            <a:t>Общее количество детей </a:t>
          </a:r>
          <a:endParaRPr lang="ru-RU" sz="1300" kern="1200" baseline="0" dirty="0"/>
        </a:p>
      </dsp:txBody>
      <dsp:txXfrm rot="-5400000">
        <a:off x="846073" y="841105"/>
        <a:ext cx="2051055" cy="510639"/>
      </dsp:txXfrm>
    </dsp:sp>
    <dsp:sp modelId="{AA32A587-D139-46EC-AE8E-AB36CC6B68B5}">
      <dsp:nvSpPr>
        <dsp:cNvPr id="0" name=""/>
        <dsp:cNvSpPr/>
      </dsp:nvSpPr>
      <dsp:spPr>
        <a:xfrm>
          <a:off x="10545" y="742745"/>
          <a:ext cx="835527" cy="7073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688 детей</a:t>
          </a:r>
          <a:endParaRPr lang="ru-RU" sz="1800" kern="1200" dirty="0"/>
        </a:p>
      </dsp:txBody>
      <dsp:txXfrm>
        <a:off x="45075" y="777275"/>
        <a:ext cx="766467" cy="63829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F9178-6A09-4FE5-9661-81FF8DC1DC96}">
      <dsp:nvSpPr>
        <dsp:cNvPr id="0" name=""/>
        <dsp:cNvSpPr/>
      </dsp:nvSpPr>
      <dsp:spPr>
        <a:xfrm>
          <a:off x="3729183" y="2650181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ED52A07-2776-4538-A4F0-152998A2CECE}">
      <dsp:nvSpPr>
        <dsp:cNvPr id="0" name=""/>
        <dsp:cNvSpPr/>
      </dsp:nvSpPr>
      <dsp:spPr>
        <a:xfrm>
          <a:off x="3615698" y="2832048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FAF043-892E-426D-999B-74EF089A1D6A}">
      <dsp:nvSpPr>
        <dsp:cNvPr id="0" name=""/>
        <dsp:cNvSpPr/>
      </dsp:nvSpPr>
      <dsp:spPr>
        <a:xfrm>
          <a:off x="3480448" y="2989505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3025D3-A380-494B-A3F0-05F01724FC42}">
      <dsp:nvSpPr>
        <dsp:cNvPr id="0" name=""/>
        <dsp:cNvSpPr/>
      </dsp:nvSpPr>
      <dsp:spPr>
        <a:xfrm>
          <a:off x="3695827" y="672150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C041FC-4FF0-48B0-B514-C5FD5CC3D0A5}">
      <dsp:nvSpPr>
        <dsp:cNvPr id="0" name=""/>
        <dsp:cNvSpPr/>
      </dsp:nvSpPr>
      <dsp:spPr>
        <a:xfrm>
          <a:off x="3868905" y="569012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470EF8-33BD-484F-9519-BF000F2B3B1D}">
      <dsp:nvSpPr>
        <dsp:cNvPr id="0" name=""/>
        <dsp:cNvSpPr/>
      </dsp:nvSpPr>
      <dsp:spPr>
        <a:xfrm>
          <a:off x="4041466" y="480168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C723570-B22A-4D1B-B975-063F97332ED2}">
      <dsp:nvSpPr>
        <dsp:cNvPr id="0" name=""/>
        <dsp:cNvSpPr/>
      </dsp:nvSpPr>
      <dsp:spPr>
        <a:xfrm>
          <a:off x="4214026" y="569012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C816D5-B040-4E43-BDB6-FC01D17A0607}">
      <dsp:nvSpPr>
        <dsp:cNvPr id="0" name=""/>
        <dsp:cNvSpPr/>
      </dsp:nvSpPr>
      <dsp:spPr>
        <a:xfrm>
          <a:off x="4387104" y="672150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709EABB-D45F-4601-A46A-B7705C86E9D5}">
      <dsp:nvSpPr>
        <dsp:cNvPr id="0" name=""/>
        <dsp:cNvSpPr/>
      </dsp:nvSpPr>
      <dsp:spPr>
        <a:xfrm>
          <a:off x="4041466" y="683495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F7ED948-B51F-4F02-AE9B-4A872B4B8314}">
      <dsp:nvSpPr>
        <dsp:cNvPr id="0" name=""/>
        <dsp:cNvSpPr/>
      </dsp:nvSpPr>
      <dsp:spPr>
        <a:xfrm>
          <a:off x="4041466" y="901116"/>
          <a:ext cx="117772" cy="129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DD0BE80-5F07-4CE6-BA83-1B69B30FE116}">
      <dsp:nvSpPr>
        <dsp:cNvPr id="0" name=""/>
        <dsp:cNvSpPr/>
      </dsp:nvSpPr>
      <dsp:spPr>
        <a:xfrm>
          <a:off x="0" y="3459925"/>
          <a:ext cx="5426312" cy="2037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1424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это автобус, заполненный разнообразным игровым и развивающим материалом. Это профессиональная команда, которая организует и проводит игровые мероприятия для детей в различных районах города Темиртау и Карагандинской области. В рамках летнего тура  работает и в других областях Казахстана.</a:t>
          </a:r>
          <a:endParaRPr lang="ru-RU" sz="1700" kern="1200" dirty="0"/>
        </a:p>
      </dsp:txBody>
      <dsp:txXfrm>
        <a:off x="99460" y="3559385"/>
        <a:ext cx="5227392" cy="1838533"/>
      </dsp:txXfrm>
    </dsp:sp>
    <dsp:sp modelId="{4D5325AE-5E92-4C17-819B-7D868EDB9451}">
      <dsp:nvSpPr>
        <dsp:cNvPr id="0" name=""/>
        <dsp:cNvSpPr/>
      </dsp:nvSpPr>
      <dsp:spPr>
        <a:xfrm>
          <a:off x="5717584" y="3078231"/>
          <a:ext cx="2399236" cy="24468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C32182-E044-4CFD-B96D-A419F571B3FE}">
      <dsp:nvSpPr>
        <dsp:cNvPr id="0" name=""/>
        <dsp:cNvSpPr/>
      </dsp:nvSpPr>
      <dsp:spPr>
        <a:xfrm>
          <a:off x="3771710" y="942551"/>
          <a:ext cx="5011411" cy="24414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1424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baseline="0" dirty="0" smtClean="0"/>
            <a:t>это абсолютно новая форма социальной работы. Работа с сообществом проводится для изменения систем поведения и социальных целей членов сообщества. Это возможность обогатить методы работы с сообществом, методы работы с детьми и взрослыми, используя нетрадиционный подход в обучении детей. Социальные педагоги проекта обучают ребят через игровую деятельность. Игровые акции выстроены таким образом, чтобы  разносторонне, с постоянной сменой деятельности,  развивать навыки детей. </a:t>
          </a:r>
          <a:endParaRPr lang="ru-RU" sz="1400" kern="1200" baseline="0" dirty="0"/>
        </a:p>
      </dsp:txBody>
      <dsp:txXfrm>
        <a:off x="3890891" y="1061732"/>
        <a:ext cx="4773049" cy="2203077"/>
      </dsp:txXfrm>
    </dsp:sp>
    <dsp:sp modelId="{60DC5584-FE16-4044-A827-7FA9923B643D}">
      <dsp:nvSpPr>
        <dsp:cNvPr id="0" name=""/>
        <dsp:cNvSpPr/>
      </dsp:nvSpPr>
      <dsp:spPr>
        <a:xfrm>
          <a:off x="1907363" y="971055"/>
          <a:ext cx="2466148" cy="24588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1F2E0-8179-4A2C-B0AF-2C9078E5E309}">
      <dsp:nvSpPr>
        <dsp:cNvPr id="0" name=""/>
        <dsp:cNvSpPr/>
      </dsp:nvSpPr>
      <dsp:spPr>
        <a:xfrm rot="20633797">
          <a:off x="-73564" y="788207"/>
          <a:ext cx="2922314" cy="182644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ADA3A-0662-415F-9AF9-3733D6A95C3D}">
      <dsp:nvSpPr>
        <dsp:cNvPr id="0" name=""/>
        <dsp:cNvSpPr/>
      </dsp:nvSpPr>
      <dsp:spPr>
        <a:xfrm>
          <a:off x="580899" y="2126079"/>
          <a:ext cx="75980" cy="75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A1B182-D63E-4240-88A0-5044AAE132CB}">
      <dsp:nvSpPr>
        <dsp:cNvPr id="0" name=""/>
        <dsp:cNvSpPr/>
      </dsp:nvSpPr>
      <dsp:spPr>
        <a:xfrm>
          <a:off x="356282" y="2241345"/>
          <a:ext cx="1721020" cy="52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60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Образовательная </a:t>
          </a:r>
          <a:endParaRPr lang="ru-RU" sz="1500" b="1" kern="1200" baseline="0" dirty="0"/>
        </a:p>
      </dsp:txBody>
      <dsp:txXfrm>
        <a:off x="356282" y="2241345"/>
        <a:ext cx="1721020" cy="527842"/>
      </dsp:txXfrm>
    </dsp:sp>
    <dsp:sp modelId="{5FC8149E-964A-45B7-9310-05FC420DFE4E}">
      <dsp:nvSpPr>
        <dsp:cNvPr id="0" name=""/>
        <dsp:cNvSpPr/>
      </dsp:nvSpPr>
      <dsp:spPr>
        <a:xfrm>
          <a:off x="968240" y="1629650"/>
          <a:ext cx="137348" cy="1373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7C06CC-2822-4F88-9366-16C0D3CE04A8}">
      <dsp:nvSpPr>
        <dsp:cNvPr id="0" name=""/>
        <dsp:cNvSpPr/>
      </dsp:nvSpPr>
      <dsp:spPr>
        <a:xfrm>
          <a:off x="642876" y="1788463"/>
          <a:ext cx="1772724" cy="99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78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smtClean="0"/>
            <a:t>Развивающая </a:t>
          </a:r>
          <a:endParaRPr lang="ru-RU" sz="1500" b="1" kern="1200" baseline="0" dirty="0"/>
        </a:p>
      </dsp:txBody>
      <dsp:txXfrm>
        <a:off x="642876" y="1788463"/>
        <a:ext cx="1772724" cy="993586"/>
      </dsp:txXfrm>
    </dsp:sp>
    <dsp:sp modelId="{3F892AB7-F1FF-4FCB-B614-F80AC51A61C1}">
      <dsp:nvSpPr>
        <dsp:cNvPr id="0" name=""/>
        <dsp:cNvSpPr/>
      </dsp:nvSpPr>
      <dsp:spPr>
        <a:xfrm>
          <a:off x="1774799" y="1031348"/>
          <a:ext cx="189950" cy="1899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04148D9-0997-4D9F-AFB3-7BCD4E429B7A}">
      <dsp:nvSpPr>
        <dsp:cNvPr id="0" name=""/>
        <dsp:cNvSpPr/>
      </dsp:nvSpPr>
      <dsp:spPr>
        <a:xfrm>
          <a:off x="934906" y="1383879"/>
          <a:ext cx="1772724" cy="1269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51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smtClean="0"/>
            <a:t>Воспитательная</a:t>
          </a:r>
          <a:endParaRPr lang="ru-RU" sz="1500" b="1" kern="1200" baseline="0" dirty="0"/>
        </a:p>
      </dsp:txBody>
      <dsp:txXfrm>
        <a:off x="934906" y="1383879"/>
        <a:ext cx="1772724" cy="1269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1E305-6D5E-44B6-9FA7-6C6D93FE128F}">
      <dsp:nvSpPr>
        <dsp:cNvPr id="0" name=""/>
        <dsp:cNvSpPr/>
      </dsp:nvSpPr>
      <dsp:spPr>
        <a:xfrm>
          <a:off x="0" y="299"/>
          <a:ext cx="5824805" cy="719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Корпоративный фонд </a:t>
          </a:r>
          <a:r>
            <a:rPr lang="ru-RU" sz="1600" kern="1200" baseline="0" dirty="0" smtClean="0"/>
            <a:t>«</a:t>
          </a:r>
          <a:r>
            <a:rPr lang="en-US" sz="1600" kern="1200" baseline="0" dirty="0" smtClean="0"/>
            <a:t>SOS </a:t>
          </a:r>
          <a:r>
            <a:rPr lang="ru-RU" sz="1600" kern="1200" baseline="0" dirty="0" smtClean="0"/>
            <a:t>Детские деревни Казахстана» был создан в 1993 году при поддержке Сары </a:t>
          </a:r>
          <a:r>
            <a:rPr lang="ru-RU" sz="1600" kern="1200" baseline="0" dirty="0" err="1" smtClean="0"/>
            <a:t>Алпысовны</a:t>
          </a:r>
          <a:r>
            <a:rPr lang="ru-RU" sz="1600" kern="1200" baseline="0" dirty="0" smtClean="0"/>
            <a:t> Назарбаевой.</a:t>
          </a:r>
          <a:endParaRPr lang="ru-RU" sz="1600" kern="1200" baseline="0" dirty="0"/>
        </a:p>
      </dsp:txBody>
      <dsp:txXfrm>
        <a:off x="35099" y="35398"/>
        <a:ext cx="5754607" cy="648803"/>
      </dsp:txXfrm>
    </dsp:sp>
    <dsp:sp modelId="{4400D611-882F-4BA9-8E3D-BF856EA5E91E}">
      <dsp:nvSpPr>
        <dsp:cNvPr id="0" name=""/>
        <dsp:cNvSpPr/>
      </dsp:nvSpPr>
      <dsp:spPr>
        <a:xfrm>
          <a:off x="0" y="730943"/>
          <a:ext cx="5824805" cy="719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Миссия</a:t>
          </a:r>
          <a:r>
            <a:rPr lang="ru-RU" sz="1600" kern="1200" baseline="0" dirty="0" smtClean="0"/>
            <a:t>:  Обеспечение права детей жить и воспитываться в заботливом семейном окружении.</a:t>
          </a:r>
          <a:endParaRPr lang="ru-RU" sz="1600" kern="1200" baseline="0" dirty="0"/>
        </a:p>
      </dsp:txBody>
      <dsp:txXfrm>
        <a:off x="35099" y="766042"/>
        <a:ext cx="5754607" cy="648803"/>
      </dsp:txXfrm>
    </dsp:sp>
    <dsp:sp modelId="{22703F2C-9B01-4757-A578-BCC1955AD25D}">
      <dsp:nvSpPr>
        <dsp:cNvPr id="0" name=""/>
        <dsp:cNvSpPr/>
      </dsp:nvSpPr>
      <dsp:spPr>
        <a:xfrm>
          <a:off x="0" y="1461588"/>
          <a:ext cx="5824805" cy="719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Целевая группа</a:t>
          </a:r>
          <a:r>
            <a:rPr lang="ru-RU" sz="1600" kern="1200" baseline="0" dirty="0" smtClean="0"/>
            <a:t>: Дети, оставшиеся без попечения родителей, и дети, рискующие ее потерять, а также их семьи.</a:t>
          </a:r>
          <a:endParaRPr lang="ru-RU" sz="1600" kern="1200" baseline="0" dirty="0"/>
        </a:p>
      </dsp:txBody>
      <dsp:txXfrm>
        <a:off x="35099" y="1496687"/>
        <a:ext cx="5754607" cy="648803"/>
      </dsp:txXfrm>
    </dsp:sp>
    <dsp:sp modelId="{599BDD4F-F2F9-4733-A52E-AF0B072DF976}">
      <dsp:nvSpPr>
        <dsp:cNvPr id="0" name=""/>
        <dsp:cNvSpPr/>
      </dsp:nvSpPr>
      <dsp:spPr>
        <a:xfrm>
          <a:off x="0" y="2192234"/>
          <a:ext cx="5824805" cy="719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Проекты</a:t>
          </a:r>
          <a:r>
            <a:rPr lang="ru-RU" sz="1600" kern="1200" baseline="0" dirty="0" smtClean="0"/>
            <a:t>: 19 проектов (Детские деревни, Дома юношества, Полунезависимая программа, Детские сады, Проекты по укреплению семьи, Социальный центр «</a:t>
          </a:r>
          <a:r>
            <a:rPr lang="en-US" sz="1600" kern="1200" baseline="0" dirty="0" smtClean="0"/>
            <a:t>Play Bus</a:t>
          </a:r>
          <a:r>
            <a:rPr lang="ru-RU" sz="1600" kern="1200" baseline="0" dirty="0" smtClean="0"/>
            <a:t>») </a:t>
          </a:r>
          <a:endParaRPr lang="ru-RU" sz="1600" kern="1200" baseline="0" dirty="0"/>
        </a:p>
      </dsp:txBody>
      <dsp:txXfrm>
        <a:off x="35099" y="2227333"/>
        <a:ext cx="5754607" cy="64880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1FCDA-0B11-4AFE-873D-3EEAC82F6C51}">
      <dsp:nvSpPr>
        <dsp:cNvPr id="0" name=""/>
        <dsp:cNvSpPr/>
      </dsp:nvSpPr>
      <dsp:spPr>
        <a:xfrm>
          <a:off x="2377959" y="2327"/>
          <a:ext cx="4398117" cy="1014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Предшкольная подготовка  детей является важной частью воспитательного процесса и этому посвящена деятельность SOS Детских садов. Оба Детских Сада ведут лицензированную деятельность . </a:t>
          </a:r>
          <a:endParaRPr lang="ru-RU" sz="1500" b="1" kern="1200" baseline="0" dirty="0"/>
        </a:p>
      </dsp:txBody>
      <dsp:txXfrm>
        <a:off x="2377959" y="2327"/>
        <a:ext cx="4398117" cy="1014741"/>
      </dsp:txXfrm>
    </dsp:sp>
    <dsp:sp modelId="{730D38A8-99F3-490F-8945-C447508C8D18}">
      <dsp:nvSpPr>
        <dsp:cNvPr id="0" name=""/>
        <dsp:cNvSpPr/>
      </dsp:nvSpPr>
      <dsp:spPr>
        <a:xfrm>
          <a:off x="494746" y="3"/>
          <a:ext cx="1784390" cy="10147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5E371-C1C5-4643-857E-ACFA0DCC0BA3}">
      <dsp:nvSpPr>
        <dsp:cNvPr id="0" name=""/>
        <dsp:cNvSpPr/>
      </dsp:nvSpPr>
      <dsp:spPr>
        <a:xfrm>
          <a:off x="492150" y="1184501"/>
          <a:ext cx="4398117" cy="1014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Детские сады полностью оборудованы</a:t>
          </a:r>
          <a:r>
            <a:rPr lang="en-US" sz="1600" b="1" kern="1200" baseline="0" dirty="0" smtClean="0"/>
            <a:t>:</a:t>
          </a:r>
          <a:r>
            <a:rPr lang="ru-RU" sz="1600" b="1" kern="1200" baseline="0" dirty="0" smtClean="0"/>
            <a:t> музыкально-физкультурный зал, методические и логопедические кабинеты, санитарный изолятор для детей.</a:t>
          </a:r>
          <a:endParaRPr lang="ru-RU" sz="1600" b="1" kern="1200" baseline="0" dirty="0"/>
        </a:p>
      </dsp:txBody>
      <dsp:txXfrm>
        <a:off x="492150" y="1184501"/>
        <a:ext cx="4398117" cy="1014741"/>
      </dsp:txXfrm>
    </dsp:sp>
    <dsp:sp modelId="{7FAB018B-768E-4C0D-B950-BDDB20D1C733}">
      <dsp:nvSpPr>
        <dsp:cNvPr id="0" name=""/>
        <dsp:cNvSpPr/>
      </dsp:nvSpPr>
      <dsp:spPr>
        <a:xfrm>
          <a:off x="4991686" y="1184501"/>
          <a:ext cx="1784390" cy="101474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5B08D-F26A-48C4-8BC4-BDB682D77D0D}">
      <dsp:nvSpPr>
        <dsp:cNvPr id="0" name=""/>
        <dsp:cNvSpPr/>
      </dsp:nvSpPr>
      <dsp:spPr>
        <a:xfrm>
          <a:off x="2377959" y="2366675"/>
          <a:ext cx="4398117" cy="1014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Имеется целевая группа -дети с Детской деревни и бенефициары Проекта по укреплению семьи (неполные семьи, одинокие мамы, многодетные семьи, семьи с низким доходом). </a:t>
          </a:r>
          <a:endParaRPr lang="ru-RU" sz="1500" b="1" kern="1200" baseline="0" dirty="0"/>
        </a:p>
      </dsp:txBody>
      <dsp:txXfrm>
        <a:off x="2377959" y="2366675"/>
        <a:ext cx="4398117" cy="1014741"/>
      </dsp:txXfrm>
    </dsp:sp>
    <dsp:sp modelId="{C7674518-1E26-4E0D-856D-85D2BBA85188}">
      <dsp:nvSpPr>
        <dsp:cNvPr id="0" name=""/>
        <dsp:cNvSpPr/>
      </dsp:nvSpPr>
      <dsp:spPr>
        <a:xfrm>
          <a:off x="492074" y="2366675"/>
          <a:ext cx="1784390" cy="10147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16D5F-BB98-4599-A515-821A64E0A519}">
      <dsp:nvSpPr>
        <dsp:cNvPr id="0" name=""/>
        <dsp:cNvSpPr/>
      </dsp:nvSpPr>
      <dsp:spPr>
        <a:xfrm>
          <a:off x="492150" y="3548850"/>
          <a:ext cx="4398117" cy="1014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Весь педагогический коллектив прошел аттестацию и получил удостоверения о присвоении или подтверждении квалификационной категории.</a:t>
          </a:r>
          <a:endParaRPr lang="ru-RU" sz="1600" b="1" kern="1200" dirty="0"/>
        </a:p>
      </dsp:txBody>
      <dsp:txXfrm>
        <a:off x="492150" y="3548850"/>
        <a:ext cx="4398117" cy="1014741"/>
      </dsp:txXfrm>
    </dsp:sp>
    <dsp:sp modelId="{7FD037E2-A135-4114-9F22-0ADF69672952}">
      <dsp:nvSpPr>
        <dsp:cNvPr id="0" name=""/>
        <dsp:cNvSpPr/>
      </dsp:nvSpPr>
      <dsp:spPr>
        <a:xfrm>
          <a:off x="4991686" y="3548850"/>
          <a:ext cx="1784390" cy="101474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7F2A9-EB40-4C5E-A56B-EE0F217F8941}">
      <dsp:nvSpPr>
        <dsp:cNvPr id="0" name=""/>
        <dsp:cNvSpPr/>
      </dsp:nvSpPr>
      <dsp:spPr>
        <a:xfrm>
          <a:off x="8609226" y="533752"/>
          <a:ext cx="209790" cy="388276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83036-EA52-4248-A80D-55C66CE1DF06}">
      <dsp:nvSpPr>
        <dsp:cNvPr id="0" name=""/>
        <dsp:cNvSpPr/>
      </dsp:nvSpPr>
      <dsp:spPr>
        <a:xfrm>
          <a:off x="214098" y="533752"/>
          <a:ext cx="5456304" cy="3882767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6E64F-B0C2-4FA8-8A93-DED4DC12E8C4}">
      <dsp:nvSpPr>
        <dsp:cNvPr id="0" name=""/>
        <dsp:cNvSpPr/>
      </dsp:nvSpPr>
      <dsp:spPr>
        <a:xfrm>
          <a:off x="4308" y="68515"/>
          <a:ext cx="5246514" cy="3672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2E94F-01C7-4BD7-8FD5-9CC5B9B6DDBD}">
      <dsp:nvSpPr>
        <dsp:cNvPr id="0" name=""/>
        <dsp:cNvSpPr/>
      </dsp:nvSpPr>
      <dsp:spPr>
        <a:xfrm>
          <a:off x="361227" y="3642674"/>
          <a:ext cx="5033198" cy="713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2000" b="1" kern="1200" baseline="0" dirty="0">
            <a:solidFill>
              <a:srgbClr val="FFC000"/>
            </a:solidFill>
          </a:endParaRPr>
        </a:p>
      </dsp:txBody>
      <dsp:txXfrm>
        <a:off x="361227" y="3642674"/>
        <a:ext cx="5033198" cy="713699"/>
      </dsp:txXfrm>
    </dsp:sp>
    <dsp:sp modelId="{3710B5AD-1CD2-4A80-8891-7567106FAABB}">
      <dsp:nvSpPr>
        <dsp:cNvPr id="0" name=""/>
        <dsp:cNvSpPr/>
      </dsp:nvSpPr>
      <dsp:spPr>
        <a:xfrm>
          <a:off x="5740938" y="95309"/>
          <a:ext cx="2797751" cy="449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accent6"/>
              </a:solidFill>
            </a:rPr>
            <a:t>Ежегодно более 2000 молодых людей по всему Казахстану, выходя из детских домов в самостоятельную жизнь, остаются один на один с миром, к которому они не готовы и в котором их никто не ждет. Все это ведет к тому, что они рискуют продолжить участь своих родителей, некогда бросивших их на произвол судьбы, опускаясь на дно социального неблагополучия. </a:t>
          </a:r>
          <a:endParaRPr lang="ru-RU" sz="1300" b="1" kern="1200" baseline="0" dirty="0">
            <a:solidFill>
              <a:schemeClr val="accent6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accent6"/>
              </a:solidFill>
            </a:rPr>
            <a:t>Проект «Я имею значение!» направлен на подготовку выпускников детских учреждений из числа детей-сирот и детей, лишённых родительской опеки, к самостоятельной жизни. Сотни молодых людей смогут подготовиться к самостоятельной жизни благодаря  возможностям проекта, ресурсному центру, поддержке государства и неправительственных организаций, общие усилия которых и призван собрать под единым крылом проект.</a:t>
          </a:r>
          <a:endParaRPr lang="ru-RU" sz="1300" b="1" kern="1200" baseline="0" dirty="0">
            <a:solidFill>
              <a:schemeClr val="accent6"/>
            </a:solidFill>
          </a:endParaRPr>
        </a:p>
      </dsp:txBody>
      <dsp:txXfrm>
        <a:off x="5740938" y="95309"/>
        <a:ext cx="2797751" cy="4494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318DA-C6A4-4E31-9B43-0EF461083BF3}">
      <dsp:nvSpPr>
        <dsp:cNvPr id="0" name=""/>
        <dsp:cNvSpPr/>
      </dsp:nvSpPr>
      <dsp:spPr>
        <a:xfrm>
          <a:off x="489224" y="2330"/>
          <a:ext cx="1733046" cy="4332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под опекой </a:t>
          </a:r>
          <a:r>
            <a:rPr lang="en-US" sz="1500" kern="1200" baseline="0" dirty="0" smtClean="0"/>
            <a:t>SOS</a:t>
          </a:r>
          <a:r>
            <a:rPr lang="ru-RU" sz="1500" kern="1200" baseline="0" dirty="0" smtClean="0"/>
            <a:t> - </a:t>
          </a:r>
          <a:r>
            <a:rPr lang="ru-RU" sz="1500" b="1" kern="1200" baseline="0" dirty="0" smtClean="0"/>
            <a:t>294</a:t>
          </a:r>
          <a:endParaRPr lang="ru-RU" sz="1500" b="1" kern="1200" baseline="0" dirty="0"/>
        </a:p>
      </dsp:txBody>
      <dsp:txXfrm>
        <a:off x="501914" y="15020"/>
        <a:ext cx="1707666" cy="407881"/>
      </dsp:txXfrm>
    </dsp:sp>
    <dsp:sp modelId="{03EFEE30-A0C3-4467-A9F4-7FC325637510}">
      <dsp:nvSpPr>
        <dsp:cNvPr id="0" name=""/>
        <dsp:cNvSpPr/>
      </dsp:nvSpPr>
      <dsp:spPr>
        <a:xfrm rot="5400000">
          <a:off x="1274510" y="446423"/>
          <a:ext cx="162473" cy="1949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-5400000">
        <a:off x="1297256" y="462670"/>
        <a:ext cx="116981" cy="113731"/>
      </dsp:txXfrm>
    </dsp:sp>
    <dsp:sp modelId="{A97E4546-4E83-40CA-87DB-85F798A2C7A8}">
      <dsp:nvSpPr>
        <dsp:cNvPr id="0" name=""/>
        <dsp:cNvSpPr/>
      </dsp:nvSpPr>
      <dsp:spPr>
        <a:xfrm>
          <a:off x="489224" y="652222"/>
          <a:ext cx="1733046" cy="4332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в родных семьях - </a:t>
          </a:r>
          <a:r>
            <a:rPr lang="ru-RU" sz="1500" b="1" kern="1200" baseline="0" dirty="0" smtClean="0"/>
            <a:t>688</a:t>
          </a:r>
          <a:endParaRPr lang="ru-RU" sz="1500" kern="1200" baseline="0" dirty="0"/>
        </a:p>
      </dsp:txBody>
      <dsp:txXfrm>
        <a:off x="501914" y="664912"/>
        <a:ext cx="1707666" cy="407881"/>
      </dsp:txXfrm>
    </dsp:sp>
    <dsp:sp modelId="{F3AA0EAA-51DB-418C-9470-CF7DDE3DC187}">
      <dsp:nvSpPr>
        <dsp:cNvPr id="0" name=""/>
        <dsp:cNvSpPr/>
      </dsp:nvSpPr>
      <dsp:spPr>
        <a:xfrm rot="5400000">
          <a:off x="1274510" y="1096316"/>
          <a:ext cx="162473" cy="1949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-5400000">
        <a:off x="1297256" y="1112563"/>
        <a:ext cx="116981" cy="113731"/>
      </dsp:txXfrm>
    </dsp:sp>
    <dsp:sp modelId="{A3E83921-85C5-4DEB-83BA-77B304C7F7C4}">
      <dsp:nvSpPr>
        <dsp:cNvPr id="0" name=""/>
        <dsp:cNvSpPr/>
      </dsp:nvSpPr>
      <dsp:spPr>
        <a:xfrm>
          <a:off x="489224" y="1302115"/>
          <a:ext cx="1733046" cy="4332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err="1" smtClean="0"/>
            <a:t>Ойын</a:t>
          </a:r>
          <a:r>
            <a:rPr lang="ru-RU" sz="1500" kern="1200" baseline="0" dirty="0" smtClean="0"/>
            <a:t> </a:t>
          </a:r>
          <a:r>
            <a:rPr lang="en-US" sz="1500" kern="1200" baseline="0" dirty="0" smtClean="0"/>
            <a:t>Bus</a:t>
          </a:r>
          <a:r>
            <a:rPr lang="ru-RU" sz="1500" kern="1200" baseline="0" dirty="0" smtClean="0"/>
            <a:t> - </a:t>
          </a:r>
          <a:r>
            <a:rPr lang="ru-RU" sz="1500" b="1" kern="1200" baseline="0" dirty="0" smtClean="0"/>
            <a:t>2334</a:t>
          </a:r>
          <a:endParaRPr lang="ru-RU" sz="1500" b="1" kern="1200" baseline="0" dirty="0"/>
        </a:p>
      </dsp:txBody>
      <dsp:txXfrm>
        <a:off x="501914" y="1314805"/>
        <a:ext cx="1707666" cy="407881"/>
      </dsp:txXfrm>
    </dsp:sp>
    <dsp:sp modelId="{0D9711EA-2006-47BA-AFC7-D41B2B645C5B}">
      <dsp:nvSpPr>
        <dsp:cNvPr id="0" name=""/>
        <dsp:cNvSpPr/>
      </dsp:nvSpPr>
      <dsp:spPr>
        <a:xfrm rot="5400000">
          <a:off x="1274510" y="1746208"/>
          <a:ext cx="162473" cy="1949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-5400000">
        <a:off x="1297256" y="1762455"/>
        <a:ext cx="116981" cy="113731"/>
      </dsp:txXfrm>
    </dsp:sp>
    <dsp:sp modelId="{D519CBE2-5667-4109-ABDF-0D6DC169C19C}">
      <dsp:nvSpPr>
        <dsp:cNvPr id="0" name=""/>
        <dsp:cNvSpPr/>
      </dsp:nvSpPr>
      <dsp:spPr>
        <a:xfrm>
          <a:off x="489224" y="1952007"/>
          <a:ext cx="1733046" cy="4332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Всего </a:t>
          </a:r>
          <a:r>
            <a:rPr lang="ru-RU" sz="1500" b="1" kern="1200" baseline="0" dirty="0" smtClean="0"/>
            <a:t>3316 </a:t>
          </a:r>
          <a:r>
            <a:rPr lang="ru-RU" sz="1200" b="1" kern="1200" dirty="0" smtClean="0"/>
            <a:t>детей</a:t>
          </a:r>
          <a:endParaRPr lang="ru-RU" sz="1200" b="1" kern="1200" baseline="0" dirty="0"/>
        </a:p>
      </dsp:txBody>
      <dsp:txXfrm>
        <a:off x="501914" y="1964697"/>
        <a:ext cx="1707666" cy="4078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CCFC2-EDB2-49E1-BAC7-440C0BD3202E}">
      <dsp:nvSpPr>
        <dsp:cNvPr id="0" name=""/>
        <dsp:cNvSpPr/>
      </dsp:nvSpPr>
      <dsp:spPr>
        <a:xfrm rot="16200000">
          <a:off x="194013" y="1266891"/>
          <a:ext cx="2203436" cy="163939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vert270" wrap="square" lIns="76200" tIns="127000" rIns="114300" bIns="1270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альтернативные формы семейного устройства  </a:t>
          </a:r>
          <a:endParaRPr lang="ru-RU" sz="2000" kern="1200" baseline="0" dirty="0"/>
        </a:p>
      </dsp:txBody>
      <dsp:txXfrm rot="5400000">
        <a:off x="556077" y="1064914"/>
        <a:ext cx="1559351" cy="2043350"/>
      </dsp:txXfrm>
    </dsp:sp>
    <dsp:sp modelId="{51C42D6A-291D-46A9-953A-E38D1FA71A5C}">
      <dsp:nvSpPr>
        <dsp:cNvPr id="0" name=""/>
        <dsp:cNvSpPr/>
      </dsp:nvSpPr>
      <dsp:spPr>
        <a:xfrm rot="5400000">
          <a:off x="1907836" y="1266891"/>
          <a:ext cx="2203463" cy="163939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vert270" wrap="square" lIns="114300" tIns="127000" rIns="76200" bIns="1270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профилактика социального сиротства</a:t>
          </a:r>
          <a:endParaRPr lang="ru-RU" sz="2000" kern="1200" baseline="0" dirty="0"/>
        </a:p>
      </dsp:txBody>
      <dsp:txXfrm rot="-5400000">
        <a:off x="2189871" y="1064900"/>
        <a:ext cx="1559351" cy="2043377"/>
      </dsp:txXfrm>
    </dsp:sp>
    <dsp:sp modelId="{26826EFA-88B0-4D4A-91FE-849766DA33E6}">
      <dsp:nvSpPr>
        <dsp:cNvPr id="0" name=""/>
        <dsp:cNvSpPr/>
      </dsp:nvSpPr>
      <dsp:spPr>
        <a:xfrm>
          <a:off x="1295564" y="304739"/>
          <a:ext cx="1713836" cy="171375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8DDA0F9-1EF4-4FC5-849B-DD2C13EFFE74}">
      <dsp:nvSpPr>
        <dsp:cNvPr id="0" name=""/>
        <dsp:cNvSpPr/>
      </dsp:nvSpPr>
      <dsp:spPr>
        <a:xfrm rot="10800000">
          <a:off x="1295564" y="2243897"/>
          <a:ext cx="1713836" cy="171375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44499-FF17-4F0E-A290-278BF02DA28C}">
      <dsp:nvSpPr>
        <dsp:cNvPr id="0" name=""/>
        <dsp:cNvSpPr/>
      </dsp:nvSpPr>
      <dsp:spPr>
        <a:xfrm>
          <a:off x="2049969" y="2711495"/>
          <a:ext cx="322793" cy="2460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396" y="0"/>
              </a:lnTo>
              <a:lnTo>
                <a:pt x="161396" y="2460315"/>
              </a:lnTo>
              <a:lnTo>
                <a:pt x="322793" y="2460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970665" y="3879617"/>
        <a:ext cx="2481400" cy="124070"/>
      </dsp:txXfrm>
    </dsp:sp>
    <dsp:sp modelId="{4C478FC4-FA66-475C-A89B-166C2214383A}">
      <dsp:nvSpPr>
        <dsp:cNvPr id="0" name=""/>
        <dsp:cNvSpPr/>
      </dsp:nvSpPr>
      <dsp:spPr>
        <a:xfrm>
          <a:off x="2049969" y="2711495"/>
          <a:ext cx="322793" cy="1845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396" y="0"/>
              </a:lnTo>
              <a:lnTo>
                <a:pt x="161396" y="1845236"/>
              </a:lnTo>
              <a:lnTo>
                <a:pt x="322793" y="1845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1274737" y="3587281"/>
        <a:ext cx="1873257" cy="93662"/>
      </dsp:txXfrm>
    </dsp:sp>
    <dsp:sp modelId="{9F2611C4-85FE-4D01-A21C-B2A02F7C8B40}">
      <dsp:nvSpPr>
        <dsp:cNvPr id="0" name=""/>
        <dsp:cNvSpPr/>
      </dsp:nvSpPr>
      <dsp:spPr>
        <a:xfrm>
          <a:off x="2049969" y="2711495"/>
          <a:ext cx="322793" cy="1230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396" y="0"/>
              </a:lnTo>
              <a:lnTo>
                <a:pt x="161396" y="1230157"/>
              </a:lnTo>
              <a:lnTo>
                <a:pt x="322793" y="1230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1575464" y="3294778"/>
        <a:ext cx="1271803" cy="63590"/>
      </dsp:txXfrm>
    </dsp:sp>
    <dsp:sp modelId="{84DF9C04-82E2-4D6C-AADD-13358FC7BF40}">
      <dsp:nvSpPr>
        <dsp:cNvPr id="0" name=""/>
        <dsp:cNvSpPr/>
      </dsp:nvSpPr>
      <dsp:spPr>
        <a:xfrm>
          <a:off x="2049969" y="2711495"/>
          <a:ext cx="322793" cy="615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396" y="0"/>
              </a:lnTo>
              <a:lnTo>
                <a:pt x="161396" y="615078"/>
              </a:lnTo>
              <a:lnTo>
                <a:pt x="322793" y="6150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1864048" y="3001668"/>
        <a:ext cx="694634" cy="34731"/>
      </dsp:txXfrm>
    </dsp:sp>
    <dsp:sp modelId="{FC400A3D-046A-407D-9AA8-BBED3365B338}">
      <dsp:nvSpPr>
        <dsp:cNvPr id="0" name=""/>
        <dsp:cNvSpPr/>
      </dsp:nvSpPr>
      <dsp:spPr>
        <a:xfrm>
          <a:off x="2049969" y="2665775"/>
          <a:ext cx="3227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2793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2049969" y="2703425"/>
        <a:ext cx="322793" cy="16139"/>
      </dsp:txXfrm>
    </dsp:sp>
    <dsp:sp modelId="{7BA28B04-9EB4-4511-B913-BED84DE91EFD}">
      <dsp:nvSpPr>
        <dsp:cNvPr id="0" name=""/>
        <dsp:cNvSpPr/>
      </dsp:nvSpPr>
      <dsp:spPr>
        <a:xfrm>
          <a:off x="2049969" y="2096416"/>
          <a:ext cx="322793" cy="615078"/>
        </a:xfrm>
        <a:custGeom>
          <a:avLst/>
          <a:gdLst/>
          <a:ahLst/>
          <a:cxnLst/>
          <a:rect l="0" t="0" r="0" b="0"/>
          <a:pathLst>
            <a:path>
              <a:moveTo>
                <a:pt x="0" y="615078"/>
              </a:moveTo>
              <a:lnTo>
                <a:pt x="161396" y="615078"/>
              </a:lnTo>
              <a:lnTo>
                <a:pt x="161396" y="0"/>
              </a:lnTo>
              <a:lnTo>
                <a:pt x="3227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1864048" y="2386589"/>
        <a:ext cx="694634" cy="34731"/>
      </dsp:txXfrm>
    </dsp:sp>
    <dsp:sp modelId="{EFBE080D-7C27-4ED5-AA1A-DB08B3A672C1}">
      <dsp:nvSpPr>
        <dsp:cNvPr id="0" name=""/>
        <dsp:cNvSpPr/>
      </dsp:nvSpPr>
      <dsp:spPr>
        <a:xfrm>
          <a:off x="2049969" y="1481337"/>
          <a:ext cx="322793" cy="1230157"/>
        </a:xfrm>
        <a:custGeom>
          <a:avLst/>
          <a:gdLst/>
          <a:ahLst/>
          <a:cxnLst/>
          <a:rect l="0" t="0" r="0" b="0"/>
          <a:pathLst>
            <a:path>
              <a:moveTo>
                <a:pt x="0" y="1230157"/>
              </a:moveTo>
              <a:lnTo>
                <a:pt x="161396" y="1230157"/>
              </a:lnTo>
              <a:lnTo>
                <a:pt x="161396" y="0"/>
              </a:lnTo>
              <a:lnTo>
                <a:pt x="3227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1575464" y="2064621"/>
        <a:ext cx="1271803" cy="63590"/>
      </dsp:txXfrm>
    </dsp:sp>
    <dsp:sp modelId="{EEF0DF63-459A-4E40-BB0E-592CD49C2DEF}">
      <dsp:nvSpPr>
        <dsp:cNvPr id="0" name=""/>
        <dsp:cNvSpPr/>
      </dsp:nvSpPr>
      <dsp:spPr>
        <a:xfrm>
          <a:off x="2049969" y="866258"/>
          <a:ext cx="322793" cy="1845236"/>
        </a:xfrm>
        <a:custGeom>
          <a:avLst/>
          <a:gdLst/>
          <a:ahLst/>
          <a:cxnLst/>
          <a:rect l="0" t="0" r="0" b="0"/>
          <a:pathLst>
            <a:path>
              <a:moveTo>
                <a:pt x="0" y="1845236"/>
              </a:moveTo>
              <a:lnTo>
                <a:pt x="161396" y="1845236"/>
              </a:lnTo>
              <a:lnTo>
                <a:pt x="161396" y="0"/>
              </a:lnTo>
              <a:lnTo>
                <a:pt x="3227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1274737" y="1742045"/>
        <a:ext cx="1873257" cy="93662"/>
      </dsp:txXfrm>
    </dsp:sp>
    <dsp:sp modelId="{48287326-6EAA-42C0-9F96-86F808946C17}">
      <dsp:nvSpPr>
        <dsp:cNvPr id="0" name=""/>
        <dsp:cNvSpPr/>
      </dsp:nvSpPr>
      <dsp:spPr>
        <a:xfrm>
          <a:off x="2049969" y="251179"/>
          <a:ext cx="322793" cy="2460315"/>
        </a:xfrm>
        <a:custGeom>
          <a:avLst/>
          <a:gdLst/>
          <a:ahLst/>
          <a:cxnLst/>
          <a:rect l="0" t="0" r="0" b="0"/>
          <a:pathLst>
            <a:path>
              <a:moveTo>
                <a:pt x="0" y="2460315"/>
              </a:moveTo>
              <a:lnTo>
                <a:pt x="161396" y="2460315"/>
              </a:lnTo>
              <a:lnTo>
                <a:pt x="161396" y="0"/>
              </a:lnTo>
              <a:lnTo>
                <a:pt x="3227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baseline="0"/>
        </a:p>
      </dsp:txBody>
      <dsp:txXfrm>
        <a:off x="970665" y="1419302"/>
        <a:ext cx="2481400" cy="124070"/>
      </dsp:txXfrm>
    </dsp:sp>
    <dsp:sp modelId="{3166699E-668F-4B38-977A-CA54829E8CAB}">
      <dsp:nvSpPr>
        <dsp:cNvPr id="0" name=""/>
        <dsp:cNvSpPr/>
      </dsp:nvSpPr>
      <dsp:spPr>
        <a:xfrm rot="16200000">
          <a:off x="109378" y="2224342"/>
          <a:ext cx="2906875" cy="9743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/>
            <a:t>Совет попечителей</a:t>
          </a:r>
          <a:endParaRPr lang="ru-RU" sz="1800" b="1" kern="1200" baseline="0" dirty="0"/>
        </a:p>
      </dsp:txBody>
      <dsp:txXfrm>
        <a:off x="109378" y="2224342"/>
        <a:ext cx="2906875" cy="974304"/>
      </dsp:txXfrm>
    </dsp:sp>
    <dsp:sp modelId="{F78DAAE7-A8E6-4193-9D99-13F1AB5241C7}">
      <dsp:nvSpPr>
        <dsp:cNvPr id="0" name=""/>
        <dsp:cNvSpPr/>
      </dsp:nvSpPr>
      <dsp:spPr>
        <a:xfrm>
          <a:off x="2372762" y="5147"/>
          <a:ext cx="583050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Назарбаева Сара Алпысовна </a:t>
          </a:r>
          <a:r>
            <a:rPr lang="ru-RU" sz="1500" kern="1200" baseline="0" dirty="0" smtClean="0"/>
            <a:t> </a:t>
          </a:r>
          <a:endParaRPr lang="en-US" sz="1500" kern="1200" baseline="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Почетный </a:t>
          </a:r>
          <a:r>
            <a:rPr lang="ru-RU" sz="1500" kern="1200" baseline="0" dirty="0" smtClean="0"/>
            <a:t>Президент фонда "SOS Детские деревни Казахстана"</a:t>
          </a:r>
          <a:endParaRPr lang="ru-RU" sz="1500" kern="1200" baseline="0" dirty="0"/>
        </a:p>
      </dsp:txBody>
      <dsp:txXfrm>
        <a:off x="2372762" y="5147"/>
        <a:ext cx="5830504" cy="492063"/>
      </dsp:txXfrm>
    </dsp:sp>
    <dsp:sp modelId="{C3C57D26-AB36-416A-BFDD-B6021E025432}">
      <dsp:nvSpPr>
        <dsp:cNvPr id="0" name=""/>
        <dsp:cNvSpPr/>
      </dsp:nvSpPr>
      <dsp:spPr>
        <a:xfrm>
          <a:off x="2372762" y="620226"/>
          <a:ext cx="583050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/>
            <a:t>Джарбусынова Мадина Бейнешевна </a:t>
          </a:r>
          <a:endParaRPr lang="en-US" sz="1400" b="1" kern="1200" baseline="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 smtClean="0"/>
            <a:t> </a:t>
          </a:r>
          <a:r>
            <a:rPr lang="ru-RU" sz="1400" kern="1200" baseline="0" dirty="0" smtClean="0"/>
            <a:t>Председатель Совета Попечителей, Посол по особым поручениям МИД РК</a:t>
          </a:r>
          <a:endParaRPr lang="ru-RU" sz="1400" kern="1200" baseline="0" dirty="0"/>
        </a:p>
      </dsp:txBody>
      <dsp:txXfrm>
        <a:off x="2372762" y="620226"/>
        <a:ext cx="5830504" cy="492063"/>
      </dsp:txXfrm>
    </dsp:sp>
    <dsp:sp modelId="{3D678C0F-9B8C-4DB2-81B6-AE3A02B97DC7}">
      <dsp:nvSpPr>
        <dsp:cNvPr id="0" name=""/>
        <dsp:cNvSpPr/>
      </dsp:nvSpPr>
      <dsp:spPr>
        <a:xfrm>
          <a:off x="2372762" y="1235305"/>
          <a:ext cx="583050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Шер Раиса </a:t>
          </a:r>
          <a:r>
            <a:rPr lang="ru-RU" sz="1500" b="1" kern="1200" baseline="0" dirty="0" smtClean="0"/>
            <a:t>Петровна</a:t>
          </a:r>
          <a:endParaRPr lang="en-US" sz="1500" b="1" kern="1200" baseline="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- </a:t>
          </a:r>
          <a:r>
            <a:rPr lang="ru-RU" sz="1500" kern="1200" baseline="0" dirty="0" smtClean="0"/>
            <a:t>Председатель Комитета по охране прав детей МОН РК</a:t>
          </a:r>
          <a:endParaRPr lang="ru-RU" sz="1500" kern="1200" baseline="0" dirty="0"/>
        </a:p>
      </dsp:txBody>
      <dsp:txXfrm>
        <a:off x="2372762" y="1235305"/>
        <a:ext cx="5830504" cy="492063"/>
      </dsp:txXfrm>
    </dsp:sp>
    <dsp:sp modelId="{82CE4897-1FAE-48EB-9ECB-CA914C4F6ACC}">
      <dsp:nvSpPr>
        <dsp:cNvPr id="0" name=""/>
        <dsp:cNvSpPr/>
      </dsp:nvSpPr>
      <dsp:spPr>
        <a:xfrm>
          <a:off x="2372762" y="1850384"/>
          <a:ext cx="583050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Сейдуманов Серик Турарович </a:t>
          </a:r>
          <a:endParaRPr lang="en-US" sz="1500" b="1" kern="1200" baseline="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 </a:t>
          </a:r>
          <a:r>
            <a:rPr lang="ru-RU" sz="1500" kern="1200" baseline="0" dirty="0" smtClean="0"/>
            <a:t>Заместитель </a:t>
          </a:r>
          <a:r>
            <a:rPr lang="ru-RU" sz="1400" kern="1200" baseline="0" dirty="0" smtClean="0"/>
            <a:t>Акима</a:t>
          </a:r>
          <a:r>
            <a:rPr lang="ru-RU" sz="1500" kern="1200" baseline="0" dirty="0" smtClean="0"/>
            <a:t> г. Алматы</a:t>
          </a:r>
          <a:endParaRPr lang="ru-RU" sz="1500" kern="1200" baseline="0" dirty="0"/>
        </a:p>
      </dsp:txBody>
      <dsp:txXfrm>
        <a:off x="2372762" y="1850384"/>
        <a:ext cx="5830504" cy="492063"/>
      </dsp:txXfrm>
    </dsp:sp>
    <dsp:sp modelId="{8547502A-6EC8-41C7-B02C-52A8B16A69B6}">
      <dsp:nvSpPr>
        <dsp:cNvPr id="0" name=""/>
        <dsp:cNvSpPr/>
      </dsp:nvSpPr>
      <dsp:spPr>
        <a:xfrm>
          <a:off x="2372762" y="2465463"/>
          <a:ext cx="583050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/>
            <a:t>Рахимжанов Амерхан Муратпекович </a:t>
          </a:r>
          <a:endParaRPr lang="en-US" sz="1400" kern="1200" baseline="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 smtClean="0"/>
            <a:t> </a:t>
          </a:r>
          <a:r>
            <a:rPr lang="ru-RU" sz="1400" kern="1200" baseline="0" dirty="0" smtClean="0"/>
            <a:t>1-ый Заместитель Председателя Астанинского филиала НДП «Нур Отан»</a:t>
          </a:r>
          <a:endParaRPr lang="ru-RU" sz="1400" kern="1200" baseline="0" dirty="0"/>
        </a:p>
      </dsp:txBody>
      <dsp:txXfrm>
        <a:off x="2372762" y="2465463"/>
        <a:ext cx="5830504" cy="492063"/>
      </dsp:txXfrm>
    </dsp:sp>
    <dsp:sp modelId="{7F0B40E8-5308-4488-B6F7-5294A914EE5B}">
      <dsp:nvSpPr>
        <dsp:cNvPr id="0" name=""/>
        <dsp:cNvSpPr/>
      </dsp:nvSpPr>
      <dsp:spPr>
        <a:xfrm>
          <a:off x="2372762" y="3080542"/>
          <a:ext cx="583050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Баталов Раимбек Анварович </a:t>
          </a:r>
          <a:endParaRPr lang="en-US" sz="1500" b="1" kern="1200" baseline="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 </a:t>
          </a:r>
          <a:r>
            <a:rPr lang="ru-RU" sz="1500" kern="1200" baseline="0" dirty="0" smtClean="0"/>
            <a:t>Председатель Форума предпринимателей Казахстана</a:t>
          </a:r>
          <a:endParaRPr lang="ru-RU" sz="1500" kern="1200" baseline="0" dirty="0"/>
        </a:p>
      </dsp:txBody>
      <dsp:txXfrm>
        <a:off x="2372762" y="3080542"/>
        <a:ext cx="5830504" cy="492063"/>
      </dsp:txXfrm>
    </dsp:sp>
    <dsp:sp modelId="{2BFF3F3D-5D1D-47DB-AE90-BFDA3ED51983}">
      <dsp:nvSpPr>
        <dsp:cNvPr id="0" name=""/>
        <dsp:cNvSpPr/>
      </dsp:nvSpPr>
      <dsp:spPr>
        <a:xfrm>
          <a:off x="2372762" y="3695621"/>
          <a:ext cx="583050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Седлар Зденко </a:t>
          </a:r>
          <a:endParaRPr lang="en-US" sz="1500" b="1" kern="1200" baseline="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 </a:t>
          </a:r>
          <a:r>
            <a:rPr lang="ru-RU" sz="1500" kern="1200" baseline="0" dirty="0" smtClean="0"/>
            <a:t>Региональный директор «SOS Kinderdorf International»</a:t>
          </a:r>
          <a:endParaRPr lang="ru-RU" sz="1500" kern="1200" baseline="0" dirty="0"/>
        </a:p>
      </dsp:txBody>
      <dsp:txXfrm>
        <a:off x="2372762" y="3695621"/>
        <a:ext cx="5830504" cy="492063"/>
      </dsp:txXfrm>
    </dsp:sp>
    <dsp:sp modelId="{DB3F4F73-74AA-4E8D-9AEF-12804EBF80A7}">
      <dsp:nvSpPr>
        <dsp:cNvPr id="0" name=""/>
        <dsp:cNvSpPr/>
      </dsp:nvSpPr>
      <dsp:spPr>
        <a:xfrm>
          <a:off x="2372762" y="4310700"/>
          <a:ext cx="583050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Угур Зейналлы</a:t>
          </a:r>
          <a:r>
            <a:rPr lang="ru-RU" sz="1500" kern="1200" baseline="0" dirty="0" smtClean="0"/>
            <a:t> </a:t>
          </a:r>
          <a:endParaRPr lang="en-US" sz="1500" kern="1200" baseline="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 </a:t>
          </a:r>
          <a:r>
            <a:rPr lang="ru-RU" sz="1500" kern="1200" baseline="0" dirty="0" smtClean="0"/>
            <a:t>Заместитель Регионального Директора «SOS Kinderdorf International»</a:t>
          </a:r>
          <a:endParaRPr lang="ru-RU" sz="1500" kern="1200" baseline="0" dirty="0"/>
        </a:p>
      </dsp:txBody>
      <dsp:txXfrm>
        <a:off x="2372762" y="4310700"/>
        <a:ext cx="5830504" cy="492063"/>
      </dsp:txXfrm>
    </dsp:sp>
    <dsp:sp modelId="{7EAA4285-D060-48D6-AA1A-DEB4A960EBCD}">
      <dsp:nvSpPr>
        <dsp:cNvPr id="0" name=""/>
        <dsp:cNvSpPr/>
      </dsp:nvSpPr>
      <dsp:spPr>
        <a:xfrm>
          <a:off x="2372762" y="4925779"/>
          <a:ext cx="5842124" cy="49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Дженалаев Батырхан Ибрагимович </a:t>
          </a:r>
          <a:endParaRPr lang="en-US" sz="1500" b="1" kern="1200" baseline="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 </a:t>
          </a:r>
          <a:r>
            <a:rPr lang="ru-RU" sz="1500" kern="1200" baseline="0" dirty="0" smtClean="0"/>
            <a:t>Национальный директор фонда</a:t>
          </a:r>
          <a:endParaRPr lang="ru-RU" sz="1500" kern="1200" baseline="0" dirty="0"/>
        </a:p>
      </dsp:txBody>
      <dsp:txXfrm>
        <a:off x="2372762" y="4925779"/>
        <a:ext cx="5842124" cy="4920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D77E9-970A-4C21-9BF8-472D6439F92E}">
      <dsp:nvSpPr>
        <dsp:cNvPr id="0" name=""/>
        <dsp:cNvSpPr/>
      </dsp:nvSpPr>
      <dsp:spPr>
        <a:xfrm>
          <a:off x="4599368" y="2581322"/>
          <a:ext cx="4223956" cy="2182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baseline="0" dirty="0" smtClean="0"/>
            <a:t>Детский Сад </a:t>
          </a:r>
          <a:r>
            <a:rPr lang="en-US" sz="1500" kern="1200" baseline="0" dirty="0" smtClean="0"/>
            <a:t>SOS </a:t>
          </a:r>
          <a:r>
            <a:rPr lang="ru-RU" sz="1500" kern="1200" baseline="0" dirty="0" smtClean="0"/>
            <a:t>Детской деревни Астана</a:t>
          </a:r>
          <a:endParaRPr lang="ru-RU" sz="1500" kern="1200" baseline="0" dirty="0"/>
        </a:p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baseline="0" dirty="0" smtClean="0"/>
            <a:t>Детский Сад </a:t>
          </a:r>
          <a:r>
            <a:rPr lang="en-US" sz="1500" kern="1200" baseline="0" dirty="0" smtClean="0"/>
            <a:t>SOS </a:t>
          </a:r>
          <a:r>
            <a:rPr lang="ru-RU" sz="1500" kern="1200" baseline="0" dirty="0" smtClean="0"/>
            <a:t>Детской деревни Алматы </a:t>
          </a:r>
          <a:endParaRPr lang="ru-RU" sz="1500" kern="1200" baseline="0" dirty="0"/>
        </a:p>
      </dsp:txBody>
      <dsp:txXfrm>
        <a:off x="5914488" y="3174778"/>
        <a:ext cx="2860903" cy="1540703"/>
      </dsp:txXfrm>
    </dsp:sp>
    <dsp:sp modelId="{1CCBF0F6-1B7A-45FF-96AD-A77D3B9B2ED3}">
      <dsp:nvSpPr>
        <dsp:cNvPr id="0" name=""/>
        <dsp:cNvSpPr/>
      </dsp:nvSpPr>
      <dsp:spPr>
        <a:xfrm>
          <a:off x="10010" y="2530254"/>
          <a:ext cx="4223956" cy="2239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baseline="0" dirty="0" smtClean="0"/>
            <a:t>“I matter” (</a:t>
          </a:r>
          <a:r>
            <a:rPr lang="ru-RU" sz="1400" kern="1200" baseline="0" dirty="0" smtClean="0"/>
            <a:t>Я имею значение) проект по поддержке воспитанников детских учреждений и подготовке их к выходу из под опеки  </a:t>
          </a:r>
          <a:endParaRPr lang="ru-RU" sz="1400" kern="1200" baseline="0" dirty="0"/>
        </a:p>
      </dsp:txBody>
      <dsp:txXfrm>
        <a:off x="59208" y="3139366"/>
        <a:ext cx="2858373" cy="1581344"/>
      </dsp:txXfrm>
    </dsp:sp>
    <dsp:sp modelId="{596AC303-4F3B-447E-8213-9F0C5648EA96}">
      <dsp:nvSpPr>
        <dsp:cNvPr id="0" name=""/>
        <dsp:cNvSpPr/>
      </dsp:nvSpPr>
      <dsp:spPr>
        <a:xfrm>
          <a:off x="4599368" y="11759"/>
          <a:ext cx="4223956" cy="2095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/>
            <a:t>Программа укрепления семьи </a:t>
          </a:r>
          <a:r>
            <a:rPr lang="en-US" sz="1400" kern="1200" baseline="0" dirty="0" smtClean="0"/>
            <a:t>SOS </a:t>
          </a:r>
          <a:r>
            <a:rPr lang="ru-RU" sz="1400" kern="1200" baseline="0" dirty="0" smtClean="0"/>
            <a:t>Детской деревни Астана</a:t>
          </a:r>
          <a:endParaRPr lang="ru-RU" sz="1400" kern="1200" baseline="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/>
            <a:t>Программа укрепления семьи </a:t>
          </a:r>
          <a:r>
            <a:rPr lang="en-US" sz="1400" kern="1200" baseline="0" dirty="0" smtClean="0"/>
            <a:t>SOS </a:t>
          </a:r>
          <a:r>
            <a:rPr lang="ru-RU" sz="1400" kern="1200" baseline="0" dirty="0" smtClean="0"/>
            <a:t>Детской деревни Алматы</a:t>
          </a:r>
          <a:endParaRPr lang="ru-RU" sz="1400" kern="1200" baseline="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/>
            <a:t>Программа укрепления семьи </a:t>
          </a:r>
          <a:r>
            <a:rPr lang="en-US" sz="1400" kern="1200" baseline="0" dirty="0" smtClean="0"/>
            <a:t>SOS </a:t>
          </a:r>
          <a:r>
            <a:rPr lang="ru-RU" sz="1400" kern="1200" baseline="0" dirty="0" smtClean="0"/>
            <a:t>Детской деревни Темиртау </a:t>
          </a:r>
          <a:endParaRPr lang="ru-RU" sz="1400" kern="1200" baseline="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/>
            <a:t>Социальный центр на колесах «</a:t>
          </a:r>
          <a:r>
            <a:rPr lang="en-US" sz="1400" kern="1200" baseline="0" dirty="0" smtClean="0"/>
            <a:t>Play Bus</a:t>
          </a:r>
          <a:r>
            <a:rPr lang="ru-RU" sz="1400" kern="1200" baseline="0" dirty="0" smtClean="0"/>
            <a:t>»</a:t>
          </a:r>
          <a:endParaRPr lang="ru-RU" sz="1400" kern="1200" baseline="0" dirty="0"/>
        </a:p>
      </dsp:txBody>
      <dsp:txXfrm>
        <a:off x="5912584" y="57788"/>
        <a:ext cx="2864711" cy="1479496"/>
      </dsp:txXfrm>
    </dsp:sp>
    <dsp:sp modelId="{9A94E268-74A6-4621-933C-0C84B96FC119}">
      <dsp:nvSpPr>
        <dsp:cNvPr id="0" name=""/>
        <dsp:cNvSpPr/>
      </dsp:nvSpPr>
      <dsp:spPr>
        <a:xfrm>
          <a:off x="13670" y="118"/>
          <a:ext cx="4223956" cy="2196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/>
            <a:t>SOS </a:t>
          </a:r>
          <a:r>
            <a:rPr lang="ru-RU" sz="1000" kern="1200" baseline="0" dirty="0" smtClean="0"/>
            <a:t>Детская деревня Астаны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/>
            <a:t>SOS </a:t>
          </a:r>
          <a:r>
            <a:rPr lang="ru-RU" sz="1000" kern="1200" baseline="0" dirty="0" smtClean="0"/>
            <a:t>Детская деревня Алматы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/>
            <a:t>SOS </a:t>
          </a:r>
          <a:r>
            <a:rPr lang="ru-RU" sz="1000" kern="1200" baseline="0" dirty="0" smtClean="0"/>
            <a:t>Детская деревня Темиртау  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/>
            <a:t>SOS </a:t>
          </a:r>
          <a:r>
            <a:rPr lang="ru-RU" sz="1000" kern="1200" baseline="0" dirty="0" smtClean="0"/>
            <a:t>Дома юношества 1 Астаны 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/>
            <a:t>SOS </a:t>
          </a:r>
          <a:r>
            <a:rPr lang="ru-RU" sz="1000" kern="1200" baseline="0" dirty="0" smtClean="0"/>
            <a:t>Дома юношества 2 Астаны 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/>
            <a:t>SOS </a:t>
          </a:r>
          <a:r>
            <a:rPr lang="ru-RU" sz="1000" kern="1200" baseline="0" dirty="0" smtClean="0"/>
            <a:t>Дома юношества 1 Алматы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/>
            <a:t>SOS </a:t>
          </a:r>
          <a:r>
            <a:rPr lang="ru-RU" sz="1000" kern="1200" baseline="0" dirty="0" smtClean="0"/>
            <a:t>Дома юношества 2 Алматы   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/>
            <a:t>SOS </a:t>
          </a:r>
          <a:r>
            <a:rPr lang="ru-RU" sz="1000" kern="1200" baseline="0" dirty="0" smtClean="0"/>
            <a:t>Дома юношества 1 Темиртау 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baseline="0" dirty="0" smtClean="0"/>
            <a:t>Полунезависимое проживание Астаны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baseline="0" dirty="0" smtClean="0"/>
            <a:t>Полунезависимое проживание Алматы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baseline="0" dirty="0" smtClean="0"/>
            <a:t>Полунезависимое проживание Темиртау </a:t>
          </a:r>
          <a:endParaRPr lang="ru-RU" sz="1000" kern="1200" baseline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baseline="0" dirty="0" smtClean="0"/>
            <a:t>Программа жилищной поддержки </a:t>
          </a:r>
          <a:endParaRPr lang="ru-RU" sz="1000" kern="1200" baseline="0" dirty="0"/>
        </a:p>
      </dsp:txBody>
      <dsp:txXfrm>
        <a:off x="61912" y="48360"/>
        <a:ext cx="2860285" cy="1550605"/>
      </dsp:txXfrm>
    </dsp:sp>
    <dsp:sp modelId="{F24C0B27-228D-4A93-BB4B-246B5C7988EA}">
      <dsp:nvSpPr>
        <dsp:cNvPr id="0" name=""/>
        <dsp:cNvSpPr/>
      </dsp:nvSpPr>
      <dsp:spPr>
        <a:xfrm>
          <a:off x="2294037" y="277912"/>
          <a:ext cx="2069822" cy="206982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777875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750" b="1" kern="1200" baseline="0" dirty="0" smtClean="0"/>
            <a:t>Модель семейной  формы опеки</a:t>
          </a:r>
          <a:endParaRPr lang="ru-RU" sz="1800" b="1" kern="1200" baseline="0" dirty="0" smtClean="0"/>
        </a:p>
        <a:p>
          <a:pPr lvl="0" algn="ctr" defTabSz="777875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baseline="0" dirty="0" smtClean="0"/>
            <a:t>12</a:t>
          </a:r>
          <a:endParaRPr lang="ru-RU" sz="1800" b="1" kern="1200" baseline="0" dirty="0"/>
        </a:p>
      </dsp:txBody>
      <dsp:txXfrm>
        <a:off x="2900274" y="884149"/>
        <a:ext cx="1463585" cy="1463585"/>
      </dsp:txXfrm>
    </dsp:sp>
    <dsp:sp modelId="{E7D936AC-2FA3-41F6-A1E7-4C985AFEBDF1}">
      <dsp:nvSpPr>
        <dsp:cNvPr id="0" name=""/>
        <dsp:cNvSpPr/>
      </dsp:nvSpPr>
      <dsp:spPr>
        <a:xfrm rot="5400000">
          <a:off x="4459464" y="277912"/>
          <a:ext cx="2069822" cy="206982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/>
            <a:t>Профилактика </a:t>
          </a:r>
          <a:r>
            <a:rPr lang="ru-RU" sz="1600" b="1" kern="1200" baseline="0" dirty="0" smtClean="0"/>
            <a:t>социального сиротства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/>
            <a:t>4 </a:t>
          </a:r>
          <a:endParaRPr lang="ru-RU" sz="1800" b="1" kern="1200" baseline="0" dirty="0"/>
        </a:p>
      </dsp:txBody>
      <dsp:txXfrm rot="-5400000">
        <a:off x="4459464" y="884149"/>
        <a:ext cx="1463585" cy="1463585"/>
      </dsp:txXfrm>
    </dsp:sp>
    <dsp:sp modelId="{490F95F9-E6D0-494B-9EE4-1863BCDE97FD}">
      <dsp:nvSpPr>
        <dsp:cNvPr id="0" name=""/>
        <dsp:cNvSpPr/>
      </dsp:nvSpPr>
      <dsp:spPr>
        <a:xfrm rot="10800000">
          <a:off x="4459464" y="2443339"/>
          <a:ext cx="2069822" cy="206982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Образование и развитие детей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/>
            <a:t>2</a:t>
          </a:r>
          <a:endParaRPr lang="ru-RU" sz="1800" b="1" kern="1200" baseline="0" dirty="0"/>
        </a:p>
      </dsp:txBody>
      <dsp:txXfrm rot="10800000">
        <a:off x="4459464" y="2443339"/>
        <a:ext cx="1463585" cy="1463585"/>
      </dsp:txXfrm>
    </dsp:sp>
    <dsp:sp modelId="{F80715DE-D4C0-4F7C-815A-01A1055D7D15}">
      <dsp:nvSpPr>
        <dsp:cNvPr id="0" name=""/>
        <dsp:cNvSpPr/>
      </dsp:nvSpPr>
      <dsp:spPr>
        <a:xfrm rot="16200000">
          <a:off x="2294037" y="2443339"/>
          <a:ext cx="2069822" cy="206982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Общественно правовая деятельность 1</a:t>
          </a:r>
          <a:endParaRPr lang="ru-RU" sz="1800" b="1" kern="1200" baseline="0" dirty="0" smtClean="0"/>
        </a:p>
      </dsp:txBody>
      <dsp:txXfrm rot="5400000">
        <a:off x="2900274" y="2443339"/>
        <a:ext cx="1463585" cy="1463585"/>
      </dsp:txXfrm>
    </dsp:sp>
    <dsp:sp modelId="{BBAAEE94-3865-4EBB-B257-C17600CA669B}">
      <dsp:nvSpPr>
        <dsp:cNvPr id="0" name=""/>
        <dsp:cNvSpPr/>
      </dsp:nvSpPr>
      <dsp:spPr>
        <a:xfrm>
          <a:off x="4054343" y="1965320"/>
          <a:ext cx="714638" cy="62142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2C0900-2681-4669-A16C-223934915A1A}">
      <dsp:nvSpPr>
        <dsp:cNvPr id="0" name=""/>
        <dsp:cNvSpPr/>
      </dsp:nvSpPr>
      <dsp:spPr>
        <a:xfrm rot="10800000">
          <a:off x="4054343" y="2204329"/>
          <a:ext cx="714638" cy="62142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F9759-B970-415E-B9EA-0F2BD351D48E}">
      <dsp:nvSpPr>
        <dsp:cNvPr id="0" name=""/>
        <dsp:cNvSpPr/>
      </dsp:nvSpPr>
      <dsp:spPr>
        <a:xfrm>
          <a:off x="0" y="69429"/>
          <a:ext cx="8766308" cy="6435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363" tIns="158614" rIns="6803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baseline="0" dirty="0" smtClean="0"/>
            <a:t>SOS-мамы – это женщины, которые целиком и полностью посвятили свою жизнь детям. Мама является главой семьи. Она совершенно самостоятельно ведет домашнее хозяйство и обеспечивает каждого ребенка всем тем, что необходимо для его спокойного развития. </a:t>
          </a:r>
          <a:endParaRPr lang="ru-RU" sz="1200" kern="1200" baseline="0" dirty="0"/>
        </a:p>
      </dsp:txBody>
      <dsp:txXfrm>
        <a:off x="0" y="69429"/>
        <a:ext cx="8766308" cy="643596"/>
      </dsp:txXfrm>
    </dsp:sp>
    <dsp:sp modelId="{EEE590ED-22FA-460D-9BDB-97C2C8BDE393}">
      <dsp:nvSpPr>
        <dsp:cNvPr id="0" name=""/>
        <dsp:cNvSpPr/>
      </dsp:nvSpPr>
      <dsp:spPr>
        <a:xfrm>
          <a:off x="438315" y="890"/>
          <a:ext cx="6136415" cy="1370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1942" tIns="0" rIns="23194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baseline="0" dirty="0" smtClean="0"/>
            <a:t>SOS </a:t>
          </a:r>
          <a:r>
            <a:rPr lang="ru-RU" sz="1500" kern="1200" baseline="0" dirty="0" smtClean="0"/>
            <a:t>мама</a:t>
          </a:r>
          <a:endParaRPr lang="ru-RU" sz="1500" kern="1200" baseline="0" dirty="0"/>
        </a:p>
      </dsp:txBody>
      <dsp:txXfrm>
        <a:off x="445007" y="7582"/>
        <a:ext cx="6123031" cy="123693"/>
      </dsp:txXfrm>
    </dsp:sp>
    <dsp:sp modelId="{587E9430-2A72-45D7-A098-A1C059BC974A}">
      <dsp:nvSpPr>
        <dsp:cNvPr id="0" name=""/>
        <dsp:cNvSpPr/>
      </dsp:nvSpPr>
      <dsp:spPr>
        <a:xfrm>
          <a:off x="0" y="813034"/>
          <a:ext cx="8766308" cy="7459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363" tIns="158614" rIns="68036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baseline="0" dirty="0" smtClean="0"/>
            <a:t>SOS </a:t>
          </a:r>
          <a:r>
            <a:rPr lang="ru-RU" sz="1400" kern="1200" baseline="0" dirty="0" smtClean="0"/>
            <a:t>семья – это альтернативная форма семейной опеки, в которой дети всех возрастов и национальностей живут одной дружной семьей. Единокровные братья и сестры воспитываются в одной и той же семье</a:t>
          </a:r>
          <a:endParaRPr lang="ru-RU" sz="1400" kern="1200" baseline="0" dirty="0"/>
        </a:p>
      </dsp:txBody>
      <dsp:txXfrm>
        <a:off x="0" y="813034"/>
        <a:ext cx="8766308" cy="745987"/>
      </dsp:txXfrm>
    </dsp:sp>
    <dsp:sp modelId="{2AD13601-D47A-4C6B-B465-FF68A381A699}">
      <dsp:nvSpPr>
        <dsp:cNvPr id="0" name=""/>
        <dsp:cNvSpPr/>
      </dsp:nvSpPr>
      <dsp:spPr>
        <a:xfrm>
          <a:off x="438315" y="738101"/>
          <a:ext cx="6136415" cy="1370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1942" tIns="0" rIns="23194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baseline="0" dirty="0" smtClean="0"/>
            <a:t>SOS</a:t>
          </a:r>
          <a:r>
            <a:rPr lang="ru-RU" sz="1500" kern="1200" baseline="0" dirty="0" smtClean="0"/>
            <a:t> семья</a:t>
          </a:r>
          <a:r>
            <a:rPr lang="ru-RU" sz="2000" kern="1200" baseline="0" dirty="0" smtClean="0"/>
            <a:t> </a:t>
          </a:r>
          <a:endParaRPr lang="ru-RU" sz="2000" kern="1200" baseline="0" dirty="0"/>
        </a:p>
      </dsp:txBody>
      <dsp:txXfrm>
        <a:off x="445007" y="744793"/>
        <a:ext cx="6123031" cy="123693"/>
      </dsp:txXfrm>
    </dsp:sp>
    <dsp:sp modelId="{1B780A78-6AC0-4627-9E9F-E9EE63058729}">
      <dsp:nvSpPr>
        <dsp:cNvPr id="0" name=""/>
        <dsp:cNvSpPr/>
      </dsp:nvSpPr>
      <dsp:spPr>
        <a:xfrm>
          <a:off x="0" y="1646241"/>
          <a:ext cx="8766308" cy="5997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363" tIns="158614" rIns="68036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baseline="0" dirty="0" smtClean="0"/>
            <a:t>Живя в благоустроенном доме, дети набираются жизненного опыта от </a:t>
          </a:r>
          <a:r>
            <a:rPr lang="en-US" sz="1400" kern="1200" baseline="0" dirty="0" smtClean="0"/>
            <a:t>SOS</a:t>
          </a:r>
          <a:r>
            <a:rPr lang="ru-RU" sz="1400" kern="1200" baseline="0" dirty="0" smtClean="0"/>
            <a:t> мамы.  Дом Детской деревни является для детей родным домом и является частью местного сообщества. </a:t>
          </a:r>
          <a:endParaRPr lang="ru-RU" sz="1400" kern="1200" baseline="0" dirty="0"/>
        </a:p>
      </dsp:txBody>
      <dsp:txXfrm>
        <a:off x="0" y="1646241"/>
        <a:ext cx="8766308" cy="599715"/>
      </dsp:txXfrm>
    </dsp:sp>
    <dsp:sp modelId="{F107C75F-EE2F-4117-BF26-3D4C4EA54166}">
      <dsp:nvSpPr>
        <dsp:cNvPr id="0" name=""/>
        <dsp:cNvSpPr/>
      </dsp:nvSpPr>
      <dsp:spPr>
        <a:xfrm>
          <a:off x="438315" y="1577702"/>
          <a:ext cx="6136415" cy="1370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1942" tIns="0" rIns="23194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Дом</a:t>
          </a:r>
          <a:endParaRPr lang="ru-RU" sz="1500" kern="1200" baseline="0" dirty="0"/>
        </a:p>
      </dsp:txBody>
      <dsp:txXfrm>
        <a:off x="445007" y="1584394"/>
        <a:ext cx="6123031" cy="123693"/>
      </dsp:txXfrm>
    </dsp:sp>
    <dsp:sp modelId="{9377120C-237F-4F3B-B737-3F88B760C8E8}">
      <dsp:nvSpPr>
        <dsp:cNvPr id="0" name=""/>
        <dsp:cNvSpPr/>
      </dsp:nvSpPr>
      <dsp:spPr>
        <a:xfrm>
          <a:off x="0" y="2339570"/>
          <a:ext cx="8766308" cy="7021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363" tIns="158614" rIns="680363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baseline="0" dirty="0" smtClean="0"/>
            <a:t>SOS </a:t>
          </a:r>
          <a:r>
            <a:rPr lang="ru-RU" sz="1300" kern="1200" baseline="0" dirty="0" smtClean="0"/>
            <a:t>Детская деревня – это островок счастливого детства и материнской ласки. Деревня - это настоящее и полноценное продолжение семьи </a:t>
          </a:r>
          <a:r>
            <a:rPr lang="en-US" sz="1300" kern="1200" baseline="0" dirty="0" smtClean="0"/>
            <a:t>SOS</a:t>
          </a:r>
          <a:r>
            <a:rPr lang="ru-RU" sz="1300" kern="1200" baseline="0" dirty="0" smtClean="0"/>
            <a:t> Детской деревни. Она опекает </a:t>
          </a:r>
          <a:r>
            <a:rPr lang="en-US" sz="1300" kern="1200" baseline="0" dirty="0" smtClean="0"/>
            <a:t>SOS</a:t>
          </a:r>
          <a:r>
            <a:rPr lang="ru-RU" sz="1300" kern="1200" baseline="0" dirty="0" smtClean="0"/>
            <a:t> семьи, обеспечивая их защищенность и благополучие.</a:t>
          </a:r>
          <a:endParaRPr lang="ru-RU" sz="1300" kern="1200" baseline="0" dirty="0"/>
        </a:p>
      </dsp:txBody>
      <dsp:txXfrm>
        <a:off x="0" y="2339570"/>
        <a:ext cx="8766308" cy="702105"/>
      </dsp:txXfrm>
    </dsp:sp>
    <dsp:sp modelId="{E07BFC79-22AC-4413-8A5D-FBD2E3DFD2F0}">
      <dsp:nvSpPr>
        <dsp:cNvPr id="0" name=""/>
        <dsp:cNvSpPr/>
      </dsp:nvSpPr>
      <dsp:spPr>
        <a:xfrm>
          <a:off x="438315" y="2271031"/>
          <a:ext cx="6136415" cy="1370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1942" tIns="0" rIns="23194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/>
            <a:t>Деревня</a:t>
          </a:r>
          <a:endParaRPr lang="ru-RU" sz="1500" b="0" i="0" kern="1200" baseline="0" dirty="0"/>
        </a:p>
      </dsp:txBody>
      <dsp:txXfrm>
        <a:off x="445007" y="2277723"/>
        <a:ext cx="6123031" cy="1236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AAE34-2AD9-4115-A151-F4FCBDB0C41E}">
      <dsp:nvSpPr>
        <dsp:cNvPr id="0" name=""/>
        <dsp:cNvSpPr/>
      </dsp:nvSpPr>
      <dsp:spPr>
        <a:xfrm>
          <a:off x="380758" y="0"/>
          <a:ext cx="7761973" cy="11300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79397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baseline="0" dirty="0" smtClean="0"/>
            <a:t>SOS Детская деревня – это особая семейная форма воспитания детей, оставшихся без попечения родителей. Здесь дети обретают дом, семью, родных и надежду на счастливое будущее. </a:t>
          </a:r>
          <a:endParaRPr lang="ru-RU" sz="1200" kern="1200" baseline="0" dirty="0"/>
        </a:p>
      </dsp:txBody>
      <dsp:txXfrm>
        <a:off x="380758" y="282515"/>
        <a:ext cx="7479458" cy="565031"/>
      </dsp:txXfrm>
    </dsp:sp>
    <dsp:sp modelId="{BB5DCA12-5077-4EF9-8118-423FADAA244A}">
      <dsp:nvSpPr>
        <dsp:cNvPr id="0" name=""/>
        <dsp:cNvSpPr/>
      </dsp:nvSpPr>
      <dsp:spPr>
        <a:xfrm>
          <a:off x="2169893" y="376461"/>
          <a:ext cx="5972838" cy="11300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79397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baseline="0" dirty="0" smtClean="0"/>
            <a:t>Руководство Детской деревней осуществляет Директор. Вместе со своей семьей он живет в деревне, словом и делом оказывая мамам помощь и поддержку. </a:t>
          </a:r>
          <a:endParaRPr lang="ru-RU" sz="1200" kern="1200" baseline="0" dirty="0"/>
        </a:p>
      </dsp:txBody>
      <dsp:txXfrm>
        <a:off x="2169893" y="658976"/>
        <a:ext cx="5690323" cy="565031"/>
      </dsp:txXfrm>
    </dsp:sp>
    <dsp:sp modelId="{697073F9-7DDC-4B73-8BDF-31355F35EF1B}">
      <dsp:nvSpPr>
        <dsp:cNvPr id="0" name=""/>
        <dsp:cNvSpPr/>
      </dsp:nvSpPr>
      <dsp:spPr>
        <a:xfrm>
          <a:off x="3959028" y="753148"/>
          <a:ext cx="4183703" cy="11300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179397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baseline="0" dirty="0" smtClean="0"/>
            <a:t>Дети обучаются в городских школах. Осуществляется индивидуальное планирование развития каждого ребенка. </a:t>
          </a:r>
          <a:endParaRPr lang="ru-RU" sz="1000" kern="1200" baseline="0" dirty="0"/>
        </a:p>
      </dsp:txBody>
      <dsp:txXfrm>
        <a:off x="3959028" y="1035663"/>
        <a:ext cx="3901188" cy="565031"/>
      </dsp:txXfrm>
    </dsp:sp>
    <dsp:sp modelId="{565C3BE2-FEB5-4101-97BB-7CE3B16CECAD}">
      <dsp:nvSpPr>
        <dsp:cNvPr id="0" name=""/>
        <dsp:cNvSpPr/>
      </dsp:nvSpPr>
      <dsp:spPr>
        <a:xfrm>
          <a:off x="5748162" y="1129610"/>
          <a:ext cx="2394568" cy="11300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254000" bIns="179397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baseline="0" dirty="0" smtClean="0"/>
            <a:t>В деревне имеется медицинский кабинет, кабинет психолога, педагога, имеется конференц-зал.</a:t>
          </a:r>
          <a:endParaRPr lang="ru-RU" sz="900" kern="1200" baseline="0" dirty="0"/>
        </a:p>
      </dsp:txBody>
      <dsp:txXfrm>
        <a:off x="5748162" y="1412125"/>
        <a:ext cx="2112053" cy="565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EB9E-5E19-456A-9AD8-7574041779C4}">
      <dsp:nvSpPr>
        <dsp:cNvPr id="0" name=""/>
        <dsp:cNvSpPr/>
      </dsp:nvSpPr>
      <dsp:spPr>
        <a:xfrm>
          <a:off x="835445" y="745140"/>
          <a:ext cx="3341783" cy="494192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C88F0B9-07B2-46EE-A55D-9429B30431FC}">
      <dsp:nvSpPr>
        <dsp:cNvPr id="0" name=""/>
        <dsp:cNvSpPr/>
      </dsp:nvSpPr>
      <dsp:spPr>
        <a:xfrm>
          <a:off x="2506337" y="638946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accent2">
                  <a:lumMod val="75000"/>
                </a:schemeClr>
              </a:solidFill>
            </a:rPr>
            <a:t>заключение соглашения с воспитанником ДЮ</a:t>
          </a:r>
          <a:endParaRPr lang="ru-RU" sz="13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663577"/>
        <a:ext cx="2122896" cy="455315"/>
      </dsp:txXfrm>
    </dsp:sp>
    <dsp:sp modelId="{8F5F21D8-6A6B-4E3C-A9F8-9AB0FB4839A2}">
      <dsp:nvSpPr>
        <dsp:cNvPr id="0" name=""/>
        <dsp:cNvSpPr/>
      </dsp:nvSpPr>
      <dsp:spPr>
        <a:xfrm>
          <a:off x="2506337" y="1206595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accent2">
                  <a:lumMod val="75000"/>
                </a:schemeClr>
              </a:solidFill>
            </a:rPr>
            <a:t>индивидуальное планирование развития</a:t>
          </a:r>
          <a:endParaRPr lang="ru-RU" sz="13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1231226"/>
        <a:ext cx="2122896" cy="455315"/>
      </dsp:txXfrm>
    </dsp:sp>
    <dsp:sp modelId="{1F30C73B-BD17-4E7D-829A-33C155A7780B}">
      <dsp:nvSpPr>
        <dsp:cNvPr id="0" name=""/>
        <dsp:cNvSpPr/>
      </dsp:nvSpPr>
      <dsp:spPr>
        <a:xfrm>
          <a:off x="2506337" y="1774244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accent2">
                  <a:lumMod val="75000"/>
                </a:schemeClr>
              </a:solidFill>
            </a:rPr>
            <a:t>интеграция в местное сообщество </a:t>
          </a:r>
          <a:endParaRPr lang="ru-RU" sz="13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1798875"/>
        <a:ext cx="2122896" cy="455315"/>
      </dsp:txXfrm>
    </dsp:sp>
    <dsp:sp modelId="{06C399FD-045D-4F9F-BDB7-79E884592453}">
      <dsp:nvSpPr>
        <dsp:cNvPr id="0" name=""/>
        <dsp:cNvSpPr/>
      </dsp:nvSpPr>
      <dsp:spPr>
        <a:xfrm>
          <a:off x="2506337" y="2341893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accent2">
                  <a:lumMod val="75000"/>
                </a:schemeClr>
              </a:solidFill>
            </a:rPr>
            <a:t>приобретение жизненных и социальных навыков</a:t>
          </a:r>
          <a:endParaRPr lang="ru-RU" sz="13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2366524"/>
        <a:ext cx="2122896" cy="455315"/>
      </dsp:txXfrm>
    </dsp:sp>
    <dsp:sp modelId="{D82AD1EC-6E9E-4F63-A391-6A129383CDF1}">
      <dsp:nvSpPr>
        <dsp:cNvPr id="0" name=""/>
        <dsp:cNvSpPr/>
      </dsp:nvSpPr>
      <dsp:spPr>
        <a:xfrm>
          <a:off x="2506337" y="2909542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accent2">
                  <a:lumMod val="75000"/>
                </a:schemeClr>
              </a:solidFill>
            </a:rPr>
            <a:t>контакт с биологическими родственниками </a:t>
          </a:r>
          <a:endParaRPr lang="ru-RU" sz="13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2934173"/>
        <a:ext cx="2122896" cy="455315"/>
      </dsp:txXfrm>
    </dsp:sp>
    <dsp:sp modelId="{52347E89-75AA-4243-9178-51E6A46A7012}">
      <dsp:nvSpPr>
        <dsp:cNvPr id="0" name=""/>
        <dsp:cNvSpPr/>
      </dsp:nvSpPr>
      <dsp:spPr>
        <a:xfrm>
          <a:off x="2506337" y="3477192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accent2">
                  <a:lumMod val="75000"/>
                </a:schemeClr>
              </a:solidFill>
            </a:rPr>
            <a:t>контакт с учебными заведениями</a:t>
          </a:r>
          <a:endParaRPr lang="ru-RU" sz="13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3501823"/>
        <a:ext cx="2122896" cy="455315"/>
      </dsp:txXfrm>
    </dsp:sp>
    <dsp:sp modelId="{834F914C-EFEE-4820-A013-D88CF26D2814}">
      <dsp:nvSpPr>
        <dsp:cNvPr id="0" name=""/>
        <dsp:cNvSpPr/>
      </dsp:nvSpPr>
      <dsp:spPr>
        <a:xfrm>
          <a:off x="2506337" y="4044841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>
              <a:solidFill>
                <a:schemeClr val="accent2">
                  <a:lumMod val="75000"/>
                </a:schemeClr>
              </a:solidFill>
            </a:rPr>
            <a:t>возможности для дополнительного образования</a:t>
          </a:r>
          <a:endParaRPr lang="ru-RU" sz="11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4069472"/>
        <a:ext cx="2122896" cy="455315"/>
      </dsp:txXfrm>
    </dsp:sp>
    <dsp:sp modelId="{44F274AE-121A-4AE2-8A4D-1EE0349286E5}">
      <dsp:nvSpPr>
        <dsp:cNvPr id="0" name=""/>
        <dsp:cNvSpPr/>
      </dsp:nvSpPr>
      <dsp:spPr>
        <a:xfrm>
          <a:off x="2506337" y="4612490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>
              <a:solidFill>
                <a:schemeClr val="accent2">
                  <a:lumMod val="75000"/>
                </a:schemeClr>
              </a:solidFill>
            </a:rPr>
            <a:t>маркетинговые исследования рынка труда и создание банка данных свободных вакансий </a:t>
          </a:r>
          <a:endParaRPr lang="ru-RU" sz="11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4637121"/>
        <a:ext cx="2122896" cy="455315"/>
      </dsp:txXfrm>
    </dsp:sp>
    <dsp:sp modelId="{613A1125-4E74-4FD7-9866-6A3C90F2EA10}">
      <dsp:nvSpPr>
        <dsp:cNvPr id="0" name=""/>
        <dsp:cNvSpPr/>
      </dsp:nvSpPr>
      <dsp:spPr>
        <a:xfrm>
          <a:off x="2506337" y="5180139"/>
          <a:ext cx="2172158" cy="50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>
              <a:solidFill>
                <a:schemeClr val="accent2">
                  <a:lumMod val="75000"/>
                </a:schemeClr>
              </a:solidFill>
            </a:rPr>
            <a:t>сотрудничество и постановка на учет в центрах занятости</a:t>
          </a:r>
          <a:endParaRPr lang="ru-RU" sz="1100" b="1" kern="1200" baseline="0" dirty="0">
            <a:solidFill>
              <a:schemeClr val="accent2">
                <a:lumMod val="75000"/>
              </a:schemeClr>
            </a:solidFill>
          </a:endParaRPr>
        </a:p>
      </dsp:txBody>
      <dsp:txXfrm>
        <a:off x="2530968" y="5204770"/>
        <a:ext cx="2122896" cy="455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29837" cy="4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36" tIns="45418" rIns="90836" bIns="454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de-D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1"/>
            <a:ext cx="2929837" cy="4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36" tIns="45418" rIns="90836" bIns="454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11C0FE6-6F25-47F4-9FDD-F0BB0E71C5D2}" type="datetimeFigureOut">
              <a:rPr lang="de-DE"/>
              <a:pPr/>
              <a:t>14.10.2011</a:t>
            </a:fld>
            <a:endParaRPr lang="de-DE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4538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36" tIns="45418" rIns="90836" bIns="454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3"/>
            <a:ext cx="2929837" cy="4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36" tIns="45418" rIns="90836" bIns="4541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de-DE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3"/>
            <a:ext cx="2929837" cy="4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36" tIns="45418" rIns="90836" bIns="4541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FB2C48E-1D1A-4DB5-A492-BE77EE196EE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320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bildformat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431260" y="60840"/>
            <a:ext cx="6624000" cy="191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800"/>
              </a:lnSpc>
              <a:defRPr sz="4000">
                <a:solidFill>
                  <a:srgbClr val="76B85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009EE0"/>
                </a:solidFill>
              </a:defRPr>
            </a:lvl1pPr>
          </a:lstStyle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>
            <a:off x="4648200" y="2129459"/>
            <a:ext cx="4305676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1"/>
          </p:nvPr>
        </p:nvSpPr>
        <p:spPr>
          <a:xfrm>
            <a:off x="584200" y="2667000"/>
            <a:ext cx="3924676" cy="39951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2"/>
          </p:nvPr>
        </p:nvSpPr>
        <p:spPr>
          <a:xfrm>
            <a:off x="203200" y="1635715"/>
            <a:ext cx="430567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975" y="217488"/>
            <a:ext cx="6624638" cy="71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6525" y="1798638"/>
            <a:ext cx="8823325" cy="48879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853" y="916984"/>
            <a:ext cx="8755776" cy="574518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713334" y="2628900"/>
            <a:ext cx="8758666" cy="40332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205334" y="1635715"/>
            <a:ext cx="875866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197729" y="2129459"/>
            <a:ext cx="4305676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5041900" y="2667000"/>
            <a:ext cx="4315800" cy="39951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0"/>
          </p:nvPr>
        </p:nvSpPr>
        <p:spPr>
          <a:xfrm>
            <a:off x="4648200" y="1635715"/>
            <a:ext cx="430567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4648200" y="2129459"/>
            <a:ext cx="4305676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584200" y="2667000"/>
            <a:ext cx="3924676" cy="39951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2"/>
          </p:nvPr>
        </p:nvSpPr>
        <p:spPr>
          <a:xfrm>
            <a:off x="203200" y="1635715"/>
            <a:ext cx="430567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975" y="217488"/>
            <a:ext cx="6624638" cy="71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6525" y="1798638"/>
            <a:ext cx="8824913" cy="4791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853" y="916984"/>
            <a:ext cx="8755776" cy="574518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713334" y="2628900"/>
            <a:ext cx="8758666" cy="40332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205334" y="1635715"/>
            <a:ext cx="875866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197729" y="2129459"/>
            <a:ext cx="4305676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5041900" y="2667000"/>
            <a:ext cx="4315800" cy="39951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0"/>
          </p:nvPr>
        </p:nvSpPr>
        <p:spPr>
          <a:xfrm>
            <a:off x="4648200" y="1635715"/>
            <a:ext cx="430567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431260" y="60840"/>
            <a:ext cx="6624000" cy="191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800"/>
              </a:lnSpc>
              <a:defRPr sz="4000">
                <a:solidFill>
                  <a:srgbClr val="76B85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0"/>
          </p:nvPr>
        </p:nvSpPr>
        <p:spPr>
          <a:xfrm>
            <a:off x="205334" y="1953215"/>
            <a:ext cx="8758666" cy="3418885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buNone/>
              <a:defRPr sz="3000" b="0" i="0" cap="all">
                <a:solidFill>
                  <a:srgbClr val="B5D59D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4648200" y="2129459"/>
            <a:ext cx="4305676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584200" y="2667000"/>
            <a:ext cx="3924676" cy="39951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2"/>
          </p:nvPr>
        </p:nvSpPr>
        <p:spPr>
          <a:xfrm>
            <a:off x="203200" y="1635715"/>
            <a:ext cx="430567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975" y="217488"/>
            <a:ext cx="6624638" cy="71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8113" y="1798638"/>
            <a:ext cx="8823325" cy="4791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853" y="916984"/>
            <a:ext cx="8755776" cy="574518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713334" y="2628900"/>
            <a:ext cx="8758666" cy="40332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205334" y="1635715"/>
            <a:ext cx="875866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197729" y="2129459"/>
            <a:ext cx="4305676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5041900" y="2667000"/>
            <a:ext cx="4315800" cy="39951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0"/>
          </p:nvPr>
        </p:nvSpPr>
        <p:spPr>
          <a:xfrm>
            <a:off x="4648200" y="1635715"/>
            <a:ext cx="430567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4648200" y="2129459"/>
            <a:ext cx="4305676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584200" y="2667000"/>
            <a:ext cx="3924676" cy="39951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2"/>
          </p:nvPr>
        </p:nvSpPr>
        <p:spPr>
          <a:xfrm>
            <a:off x="203200" y="1635715"/>
            <a:ext cx="430567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975" y="217488"/>
            <a:ext cx="6624638" cy="71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8113" y="1798638"/>
            <a:ext cx="8823325" cy="4791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431260" y="60840"/>
            <a:ext cx="6624000" cy="191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800"/>
              </a:lnSpc>
              <a:defRPr sz="4000">
                <a:solidFill>
                  <a:srgbClr val="E7436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431260" y="60840"/>
            <a:ext cx="6624000" cy="191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800"/>
              </a:lnSpc>
              <a:defRPr sz="4000">
                <a:solidFill>
                  <a:srgbClr val="E7436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0"/>
          </p:nvPr>
        </p:nvSpPr>
        <p:spPr>
          <a:xfrm>
            <a:off x="205334" y="1953215"/>
            <a:ext cx="8758666" cy="3418885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buNone/>
              <a:defRPr sz="3000" b="0" i="0" cap="all">
                <a:solidFill>
                  <a:srgbClr val="F19A9C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431260" y="60840"/>
            <a:ext cx="6624000" cy="191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800"/>
              </a:lnSpc>
              <a:defRPr sz="4000"/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431260" y="60840"/>
            <a:ext cx="6624000" cy="191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800"/>
              </a:lnSpc>
              <a:defRPr sz="4000"/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0"/>
          </p:nvPr>
        </p:nvSpPr>
        <p:spPr>
          <a:xfrm>
            <a:off x="205334" y="1953215"/>
            <a:ext cx="8758666" cy="3418885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buNone/>
              <a:defRPr sz="3000" b="0" i="0" cap="all">
                <a:solidFill>
                  <a:srgbClr val="F6AF6E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853" y="916984"/>
            <a:ext cx="8755776" cy="574518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3334" y="2628900"/>
            <a:ext cx="8758666" cy="40332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205334" y="1635715"/>
            <a:ext cx="875866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97729" y="2129459"/>
            <a:ext cx="4305676" cy="4532707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1900" y="2667000"/>
            <a:ext cx="4315800" cy="3995166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dirty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340000" y="217215"/>
            <a:ext cx="6624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 smtClean="0"/>
              <a:t>MASTERTITLE</a:t>
            </a:r>
            <a:br>
              <a:rPr lang="de-AT" dirty="0" smtClean="0"/>
            </a:br>
            <a:r>
              <a:rPr lang="de-AT" dirty="0" smtClean="0"/>
              <a:t>MASTERTITLE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4648200" y="1635715"/>
            <a:ext cx="4305676" cy="866185"/>
          </a:xfr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spect="1"/>
          </p:cNvSpPr>
          <p:nvPr/>
        </p:nvSpPr>
        <p:spPr>
          <a:xfrm>
            <a:off x="179388" y="1941513"/>
            <a:ext cx="8785225" cy="4751387"/>
          </a:xfrm>
          <a:prstGeom prst="rect">
            <a:avLst/>
          </a:prstGeom>
          <a:solidFill>
            <a:srgbClr val="76B856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E74361"/>
              </a:solidFill>
            </a:endParaRPr>
          </a:p>
        </p:txBody>
      </p:sp>
      <p:pic>
        <p:nvPicPr>
          <p:cNvPr id="1038" name="Picture 14" descr="Home-white-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5453063"/>
            <a:ext cx="1249363" cy="1077912"/>
          </a:xfrm>
          <a:prstGeom prst="rect">
            <a:avLst/>
          </a:prstGeom>
          <a:noFill/>
        </p:spPr>
      </p:pic>
      <p:pic>
        <p:nvPicPr>
          <p:cNvPr id="1039" name="Picture 15" descr="cult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3325" y="5592763"/>
            <a:ext cx="979488" cy="908050"/>
          </a:xfrm>
          <a:prstGeom prst="rect">
            <a:avLst/>
          </a:prstGeom>
          <a:noFill/>
        </p:spPr>
      </p:pic>
      <p:pic>
        <p:nvPicPr>
          <p:cNvPr id="1040" name="Picture 16" descr="educa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4563" y="5567363"/>
            <a:ext cx="1038225" cy="882650"/>
          </a:xfrm>
          <a:prstGeom prst="rect">
            <a:avLst/>
          </a:prstGeom>
          <a:noFill/>
        </p:spPr>
      </p:pic>
      <p:pic>
        <p:nvPicPr>
          <p:cNvPr id="1041" name="Picture 17" descr="famil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0063" y="5568950"/>
            <a:ext cx="588962" cy="931863"/>
          </a:xfrm>
          <a:prstGeom prst="rect">
            <a:avLst/>
          </a:prstGeom>
          <a:noFill/>
        </p:spPr>
      </p:pic>
      <p:pic>
        <p:nvPicPr>
          <p:cNvPr id="1042" name="Picture 18" descr="moment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8213" y="5554663"/>
            <a:ext cx="782637" cy="923925"/>
          </a:xfrm>
          <a:prstGeom prst="rect">
            <a:avLst/>
          </a:prstGeom>
          <a:noFill/>
        </p:spPr>
      </p:pic>
      <p:pic>
        <p:nvPicPr>
          <p:cNvPr id="1043" name="Picture 19" descr="motherhoo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35800" y="5564188"/>
            <a:ext cx="638175" cy="890587"/>
          </a:xfrm>
          <a:prstGeom prst="rect">
            <a:avLst/>
          </a:prstGeom>
          <a:noFill/>
        </p:spPr>
      </p:pic>
      <p:pic>
        <p:nvPicPr>
          <p:cNvPr id="1044" name="Picture 20" descr="sibling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95688" y="5529263"/>
            <a:ext cx="957262" cy="954087"/>
          </a:xfrm>
          <a:prstGeom prst="rect">
            <a:avLst/>
          </a:prstGeom>
          <a:noFill/>
        </p:spPr>
      </p:pic>
      <p:pic>
        <p:nvPicPr>
          <p:cNvPr id="1045" name="Picture 21" descr="villag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67650" y="5602288"/>
            <a:ext cx="850900" cy="847725"/>
          </a:xfrm>
          <a:prstGeom prst="rect">
            <a:avLst/>
          </a:prstGeom>
          <a:noFill/>
        </p:spPr>
      </p:pic>
      <p:pic>
        <p:nvPicPr>
          <p:cNvPr id="1047" name="Picture 23" descr="SOS-KDI-neg-en Kopi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9388" y="1222375"/>
            <a:ext cx="2157412" cy="71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rgbClr val="EC7404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spect="1"/>
          </p:cNvSpPr>
          <p:nvPr/>
        </p:nvSpPr>
        <p:spPr>
          <a:xfrm>
            <a:off x="179388" y="1941513"/>
            <a:ext cx="8785225" cy="4751387"/>
          </a:xfrm>
          <a:prstGeom prst="rect">
            <a:avLst/>
          </a:prstGeom>
          <a:solidFill>
            <a:srgbClr val="E7436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E74361"/>
              </a:solidFill>
            </a:endParaRPr>
          </a:p>
        </p:txBody>
      </p:sp>
      <p:pic>
        <p:nvPicPr>
          <p:cNvPr id="2069" name="Picture 21" descr="Home-white-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5453063"/>
            <a:ext cx="1249363" cy="1077912"/>
          </a:xfrm>
          <a:prstGeom prst="rect">
            <a:avLst/>
          </a:prstGeom>
          <a:noFill/>
        </p:spPr>
      </p:pic>
      <p:pic>
        <p:nvPicPr>
          <p:cNvPr id="2070" name="Picture 22" descr="cult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3325" y="5592763"/>
            <a:ext cx="979488" cy="908050"/>
          </a:xfrm>
          <a:prstGeom prst="rect">
            <a:avLst/>
          </a:prstGeom>
          <a:noFill/>
        </p:spPr>
      </p:pic>
      <p:pic>
        <p:nvPicPr>
          <p:cNvPr id="2071" name="Picture 23" descr="educa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4563" y="5567363"/>
            <a:ext cx="1038225" cy="882650"/>
          </a:xfrm>
          <a:prstGeom prst="rect">
            <a:avLst/>
          </a:prstGeom>
          <a:noFill/>
        </p:spPr>
      </p:pic>
      <p:pic>
        <p:nvPicPr>
          <p:cNvPr id="2072" name="Picture 24" descr="famil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0063" y="5568950"/>
            <a:ext cx="588962" cy="931863"/>
          </a:xfrm>
          <a:prstGeom prst="rect">
            <a:avLst/>
          </a:prstGeom>
          <a:noFill/>
        </p:spPr>
      </p:pic>
      <p:pic>
        <p:nvPicPr>
          <p:cNvPr id="2073" name="Picture 25" descr="moment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8213" y="5554663"/>
            <a:ext cx="782637" cy="923925"/>
          </a:xfrm>
          <a:prstGeom prst="rect">
            <a:avLst/>
          </a:prstGeom>
          <a:noFill/>
        </p:spPr>
      </p:pic>
      <p:pic>
        <p:nvPicPr>
          <p:cNvPr id="2074" name="Picture 26" descr="motherhoo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35800" y="5564188"/>
            <a:ext cx="638175" cy="890587"/>
          </a:xfrm>
          <a:prstGeom prst="rect">
            <a:avLst/>
          </a:prstGeom>
          <a:noFill/>
        </p:spPr>
      </p:pic>
      <p:pic>
        <p:nvPicPr>
          <p:cNvPr id="2075" name="Picture 27" descr="sibling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95688" y="5529263"/>
            <a:ext cx="957262" cy="954087"/>
          </a:xfrm>
          <a:prstGeom prst="rect">
            <a:avLst/>
          </a:prstGeom>
          <a:noFill/>
        </p:spPr>
      </p:pic>
      <p:pic>
        <p:nvPicPr>
          <p:cNvPr id="2076" name="Picture 28" descr="villag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67650" y="5602288"/>
            <a:ext cx="850900" cy="847725"/>
          </a:xfrm>
          <a:prstGeom prst="rect">
            <a:avLst/>
          </a:prstGeom>
          <a:noFill/>
        </p:spPr>
      </p:pic>
      <p:pic>
        <p:nvPicPr>
          <p:cNvPr id="2078" name="Picture 30" descr="SOS-KDI-neg-en Kopi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9388" y="1222375"/>
            <a:ext cx="2157412" cy="71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3000" kern="1200">
          <a:solidFill>
            <a:srgbClr val="EC7404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spect="1"/>
          </p:cNvSpPr>
          <p:nvPr/>
        </p:nvSpPr>
        <p:spPr>
          <a:xfrm>
            <a:off x="179388" y="1941513"/>
            <a:ext cx="8785225" cy="4751387"/>
          </a:xfrm>
          <a:prstGeom prst="rect">
            <a:avLst/>
          </a:prstGeom>
          <a:solidFill>
            <a:srgbClr val="F47920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103" name="Picture 31" descr="Home-white-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5453063"/>
            <a:ext cx="1249363" cy="1077912"/>
          </a:xfrm>
          <a:prstGeom prst="rect">
            <a:avLst/>
          </a:prstGeom>
          <a:noFill/>
        </p:spPr>
      </p:pic>
      <p:pic>
        <p:nvPicPr>
          <p:cNvPr id="3104" name="Picture 32" descr="cult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3325" y="5592763"/>
            <a:ext cx="979488" cy="908050"/>
          </a:xfrm>
          <a:prstGeom prst="rect">
            <a:avLst/>
          </a:prstGeom>
          <a:noFill/>
        </p:spPr>
      </p:pic>
      <p:pic>
        <p:nvPicPr>
          <p:cNvPr id="3105" name="Picture 33" descr="educa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4563" y="5567363"/>
            <a:ext cx="1038225" cy="882650"/>
          </a:xfrm>
          <a:prstGeom prst="rect">
            <a:avLst/>
          </a:prstGeom>
          <a:noFill/>
        </p:spPr>
      </p:pic>
      <p:pic>
        <p:nvPicPr>
          <p:cNvPr id="3106" name="Picture 34" descr="famil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0063" y="5568950"/>
            <a:ext cx="588962" cy="931863"/>
          </a:xfrm>
          <a:prstGeom prst="rect">
            <a:avLst/>
          </a:prstGeom>
          <a:noFill/>
        </p:spPr>
      </p:pic>
      <p:pic>
        <p:nvPicPr>
          <p:cNvPr id="3107" name="Picture 35" descr="moment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8213" y="5554663"/>
            <a:ext cx="782637" cy="923925"/>
          </a:xfrm>
          <a:prstGeom prst="rect">
            <a:avLst/>
          </a:prstGeom>
          <a:noFill/>
        </p:spPr>
      </p:pic>
      <p:pic>
        <p:nvPicPr>
          <p:cNvPr id="3108" name="Picture 36" descr="motherhoo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35800" y="5564188"/>
            <a:ext cx="638175" cy="890587"/>
          </a:xfrm>
          <a:prstGeom prst="rect">
            <a:avLst/>
          </a:prstGeom>
          <a:noFill/>
        </p:spPr>
      </p:pic>
      <p:pic>
        <p:nvPicPr>
          <p:cNvPr id="3109" name="Picture 37" descr="sibling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95688" y="5529263"/>
            <a:ext cx="957262" cy="954087"/>
          </a:xfrm>
          <a:prstGeom prst="rect">
            <a:avLst/>
          </a:prstGeom>
          <a:noFill/>
        </p:spPr>
      </p:pic>
      <p:pic>
        <p:nvPicPr>
          <p:cNvPr id="3110" name="Picture 38" descr="villag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67650" y="5602288"/>
            <a:ext cx="850900" cy="847725"/>
          </a:xfrm>
          <a:prstGeom prst="rect">
            <a:avLst/>
          </a:prstGeom>
          <a:noFill/>
        </p:spPr>
      </p:pic>
      <p:pic>
        <p:nvPicPr>
          <p:cNvPr id="3112" name="Picture 40" descr="SOS-KDI-neg-en Kopi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9388" y="1222375"/>
            <a:ext cx="2157412" cy="71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3000" kern="1200">
          <a:solidFill>
            <a:srgbClr val="EC7404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3000">
          <a:solidFill>
            <a:srgbClr val="EC7404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36525" y="1798638"/>
            <a:ext cx="8823325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Lorem ipsum dolor sit amet</a:t>
            </a:r>
          </a:p>
          <a:p>
            <a:pPr lvl="1"/>
            <a:r>
              <a:rPr lang="de-AT" smtClean="0"/>
              <a:t>Lorem ipsum dolor sit amet</a:t>
            </a:r>
          </a:p>
          <a:p>
            <a:pPr lvl="2"/>
            <a:r>
              <a:rPr lang="de-AT" smtClean="0"/>
              <a:t>Lorem ipsum dolor sit amet</a:t>
            </a:r>
          </a:p>
          <a:p>
            <a:pPr lvl="3"/>
            <a:r>
              <a:rPr lang="de-AT" smtClean="0"/>
              <a:t>Lorem ipsum dolor sit amet</a:t>
            </a:r>
          </a:p>
          <a:p>
            <a:pPr lvl="4"/>
            <a:r>
              <a:rPr lang="de-AT" smtClean="0"/>
              <a:t>Lorem ipsum dolor sit amet</a:t>
            </a:r>
            <a:endParaRPr lang="de-DE" smtClean="0"/>
          </a:p>
        </p:txBody>
      </p:sp>
      <p:sp>
        <p:nvSpPr>
          <p:cNvPr id="4100" name="Titelplatzhalter 1"/>
          <p:cNvSpPr>
            <a:spLocks noGrp="1"/>
          </p:cNvSpPr>
          <p:nvPr>
            <p:ph type="title"/>
          </p:nvPr>
        </p:nvSpPr>
        <p:spPr bwMode="auto">
          <a:xfrm>
            <a:off x="2339975" y="217488"/>
            <a:ext cx="66246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MASTERTITLE</a:t>
            </a:r>
            <a:br>
              <a:rPr lang="de-AT" smtClean="0"/>
            </a:br>
            <a:r>
              <a:rPr lang="de-AT" smtClean="0"/>
              <a:t>MASTERTITLE</a:t>
            </a:r>
            <a:endParaRPr lang="de-DE" smtClean="0"/>
          </a:p>
        </p:txBody>
      </p:sp>
      <p:pic>
        <p:nvPicPr>
          <p:cNvPr id="4102" name="Picture 6" descr="SOS-KDI-neg-en Kopi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8" y="193675"/>
            <a:ext cx="2157412" cy="71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705" r:id="rId5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 kern="1200">
          <a:solidFill>
            <a:srgbClr val="009EE0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algn="r" defTabSz="457200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rgbClr val="009EE0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2pPr>
      <a:lvl3pPr algn="r" defTabSz="457200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rgbClr val="009EE0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3pPr>
      <a:lvl4pPr algn="r" defTabSz="457200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rgbClr val="009EE0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4pPr>
      <a:lvl5pPr algn="r" defTabSz="457200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rgbClr val="009EE0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5pPr>
      <a:lvl6pPr marL="457200" algn="r" defTabSz="457200" rtl="0" fontAlgn="base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rgbClr val="009EE0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6pPr>
      <a:lvl7pPr marL="914400" algn="r" defTabSz="457200" rtl="0" fontAlgn="base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rgbClr val="009EE0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7pPr>
      <a:lvl8pPr marL="1371600" algn="r" defTabSz="457200" rtl="0" fontAlgn="base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rgbClr val="009EE0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8pPr>
      <a:lvl9pPr marL="1828800" algn="r" defTabSz="457200" rtl="0" fontAlgn="base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rgbClr val="009EE0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Font typeface="Wingdings" pitchFamily="2" charset="2"/>
        <a:buChar char="§"/>
        <a:defRPr sz="2800" kern="1200">
          <a:solidFill>
            <a:srgbClr val="262626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SzPct val="130000"/>
        <a:buFont typeface="Arial" charset="0"/>
        <a:buChar char="•"/>
        <a:defRPr sz="26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6B856"/>
        </a:buClr>
        <a:buSzPct val="85000"/>
        <a:buFont typeface="Wingdings" pitchFamily="2" charset="2"/>
        <a:buChar char="§"/>
        <a:defRPr sz="24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74361"/>
        </a:buClr>
        <a:buFont typeface="Arial" charset="0"/>
        <a:buChar char="–"/>
        <a:defRPr sz="22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Font typeface="Arial" charset="0"/>
        <a:buChar char="»"/>
        <a:defRPr sz="2000" kern="1200">
          <a:solidFill>
            <a:srgbClr val="7F7F7F"/>
          </a:solidFill>
          <a:latin typeface="Arial"/>
          <a:ea typeface="ＭＳ Ｐゴシック" pitchFamily="3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36525" y="1798638"/>
            <a:ext cx="8824913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Lorem ipsum dolor sit amet</a:t>
            </a:r>
          </a:p>
          <a:p>
            <a:pPr lvl="1"/>
            <a:r>
              <a:rPr lang="de-AT" smtClean="0"/>
              <a:t>Lorem ipsum dolor sit amet</a:t>
            </a:r>
          </a:p>
          <a:p>
            <a:pPr lvl="2"/>
            <a:r>
              <a:rPr lang="de-AT" smtClean="0"/>
              <a:t>Lorem ipsum dolor sit amet</a:t>
            </a:r>
          </a:p>
          <a:p>
            <a:pPr lvl="3"/>
            <a:r>
              <a:rPr lang="de-AT" smtClean="0"/>
              <a:t>Lorem ipsum dolor sit amet</a:t>
            </a:r>
          </a:p>
          <a:p>
            <a:pPr lvl="4"/>
            <a:r>
              <a:rPr lang="de-AT" smtClean="0"/>
              <a:t>Lorem ipsum dolor sit amet</a:t>
            </a:r>
            <a:endParaRPr lang="de-DE" smtClean="0"/>
          </a:p>
        </p:txBody>
      </p:sp>
      <p:sp>
        <p:nvSpPr>
          <p:cNvPr id="7" name="Rechteck 6"/>
          <p:cNvSpPr/>
          <p:nvPr/>
        </p:nvSpPr>
        <p:spPr>
          <a:xfrm>
            <a:off x="2339975" y="193675"/>
            <a:ext cx="6621463" cy="720725"/>
          </a:xfrm>
          <a:prstGeom prst="rect">
            <a:avLst/>
          </a:prstGeom>
          <a:solidFill>
            <a:srgbClr val="76B8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76B856"/>
              </a:solidFill>
            </a:endParaRPr>
          </a:p>
        </p:txBody>
      </p:sp>
      <p:sp>
        <p:nvSpPr>
          <p:cNvPr id="5125" name="Titelplatzhalter 1"/>
          <p:cNvSpPr>
            <a:spLocks noGrp="1"/>
          </p:cNvSpPr>
          <p:nvPr>
            <p:ph type="title"/>
          </p:nvPr>
        </p:nvSpPr>
        <p:spPr bwMode="auto">
          <a:xfrm>
            <a:off x="2339975" y="217488"/>
            <a:ext cx="66246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MASTERTITLE</a:t>
            </a:r>
            <a:br>
              <a:rPr lang="de-AT" smtClean="0"/>
            </a:br>
            <a:r>
              <a:rPr lang="de-AT" smtClean="0"/>
              <a:t>MASTERTITLE</a:t>
            </a:r>
            <a:endParaRPr lang="de-DE" smtClean="0"/>
          </a:p>
        </p:txBody>
      </p:sp>
      <p:pic>
        <p:nvPicPr>
          <p:cNvPr id="5127" name="Picture 7" descr="SOS-KDI-neg-en Kopi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8" y="193675"/>
            <a:ext cx="2157412" cy="71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91" r:id="rId3"/>
    <p:sldLayoutId id="2147483690" r:id="rId4"/>
    <p:sldLayoutId id="2147483703" r:id="rId5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2pPr>
      <a:lvl3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3pPr>
      <a:lvl4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4pPr>
      <a:lvl5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5pPr>
      <a:lvl6pPr marL="4572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6pPr>
      <a:lvl7pPr marL="9144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7pPr>
      <a:lvl8pPr marL="13716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8pPr>
      <a:lvl9pPr marL="18288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Font typeface="Wingdings" pitchFamily="2" charset="2"/>
        <a:buChar char="§"/>
        <a:defRPr sz="2800" kern="1200">
          <a:solidFill>
            <a:srgbClr val="262626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SzPct val="130000"/>
        <a:buFont typeface="Arial" charset="0"/>
        <a:buChar char="•"/>
        <a:defRPr sz="26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6B856"/>
        </a:buClr>
        <a:buSzPct val="85000"/>
        <a:buFont typeface="Wingdings" pitchFamily="2" charset="2"/>
        <a:buChar char="§"/>
        <a:defRPr sz="24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74361"/>
        </a:buClr>
        <a:buFont typeface="Arial" charset="0"/>
        <a:buChar char="–"/>
        <a:defRPr sz="22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Font typeface="Arial" charset="0"/>
        <a:buChar char="»"/>
        <a:defRPr sz="2000" kern="1200">
          <a:solidFill>
            <a:srgbClr val="7F7F7F"/>
          </a:solidFill>
          <a:latin typeface="Arial"/>
          <a:ea typeface="ＭＳ Ｐゴシック" pitchFamily="3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38113" y="1798638"/>
            <a:ext cx="88233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Lorem ipsum dolor sit amet</a:t>
            </a:r>
          </a:p>
          <a:p>
            <a:pPr lvl="1"/>
            <a:r>
              <a:rPr lang="de-AT" smtClean="0"/>
              <a:t>Lorem ipsum dolor sit amet</a:t>
            </a:r>
          </a:p>
          <a:p>
            <a:pPr lvl="2"/>
            <a:r>
              <a:rPr lang="de-AT" smtClean="0"/>
              <a:t>Lorem ipsum dolor sit amet</a:t>
            </a:r>
          </a:p>
          <a:p>
            <a:pPr lvl="3"/>
            <a:r>
              <a:rPr lang="de-AT" smtClean="0"/>
              <a:t>Lorem ipsum dolor sit amet</a:t>
            </a:r>
          </a:p>
          <a:p>
            <a:pPr lvl="4"/>
            <a:r>
              <a:rPr lang="de-AT" smtClean="0"/>
              <a:t>Lorem ipsum dolor sit amet</a:t>
            </a:r>
            <a:endParaRPr lang="de-DE" smtClean="0"/>
          </a:p>
        </p:txBody>
      </p:sp>
      <p:sp>
        <p:nvSpPr>
          <p:cNvPr id="7" name="Rechteck 6"/>
          <p:cNvSpPr/>
          <p:nvPr/>
        </p:nvSpPr>
        <p:spPr>
          <a:xfrm>
            <a:off x="2339975" y="193675"/>
            <a:ext cx="6621463" cy="720725"/>
          </a:xfrm>
          <a:prstGeom prst="rect">
            <a:avLst/>
          </a:prstGeom>
          <a:solidFill>
            <a:srgbClr val="F04E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149" name="Titelplatzhalter 1"/>
          <p:cNvSpPr>
            <a:spLocks noGrp="1"/>
          </p:cNvSpPr>
          <p:nvPr>
            <p:ph type="title"/>
          </p:nvPr>
        </p:nvSpPr>
        <p:spPr bwMode="auto">
          <a:xfrm>
            <a:off x="2339975" y="217488"/>
            <a:ext cx="66246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MASTERTITLE</a:t>
            </a:r>
            <a:br>
              <a:rPr lang="de-AT" smtClean="0"/>
            </a:br>
            <a:r>
              <a:rPr lang="de-AT" smtClean="0"/>
              <a:t>MASTERTITLE</a:t>
            </a:r>
            <a:endParaRPr lang="de-DE" smtClean="0"/>
          </a:p>
        </p:txBody>
      </p:sp>
      <p:pic>
        <p:nvPicPr>
          <p:cNvPr id="6152" name="Picture 8" descr="SOS-KDI-neg-en Kopi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8" y="193675"/>
            <a:ext cx="2157412" cy="71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5" r:id="rId3"/>
    <p:sldLayoutId id="2147483694" r:id="rId4"/>
    <p:sldLayoutId id="2147483704" r:id="rId5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2pPr>
      <a:lvl3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3pPr>
      <a:lvl4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4pPr>
      <a:lvl5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5pPr>
      <a:lvl6pPr marL="4572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6pPr>
      <a:lvl7pPr marL="9144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7pPr>
      <a:lvl8pPr marL="13716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8pPr>
      <a:lvl9pPr marL="18288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Font typeface="Wingdings" pitchFamily="2" charset="2"/>
        <a:buChar char="§"/>
        <a:defRPr sz="2800" kern="1200">
          <a:solidFill>
            <a:srgbClr val="262626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SzPct val="130000"/>
        <a:buFont typeface="Arial" charset="0"/>
        <a:buChar char="•"/>
        <a:defRPr sz="26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6B856"/>
        </a:buClr>
        <a:buSzPct val="85000"/>
        <a:buFont typeface="Wingdings" pitchFamily="2" charset="2"/>
        <a:buChar char="§"/>
        <a:defRPr sz="24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74361"/>
        </a:buClr>
        <a:buFont typeface="Arial" charset="0"/>
        <a:buChar char="–"/>
        <a:defRPr sz="22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Font typeface="Arial" charset="0"/>
        <a:buChar char="»"/>
        <a:defRPr sz="2000" kern="1200">
          <a:solidFill>
            <a:srgbClr val="7F7F7F"/>
          </a:solidFill>
          <a:latin typeface="Arial"/>
          <a:ea typeface="ＭＳ Ｐゴシック" pitchFamily="3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38113" y="1798638"/>
            <a:ext cx="88233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Lorem ipsum dolor sit amet</a:t>
            </a:r>
          </a:p>
          <a:p>
            <a:pPr lvl="1"/>
            <a:r>
              <a:rPr lang="de-AT" smtClean="0"/>
              <a:t>Lorem ipsum dolor sit amet</a:t>
            </a:r>
          </a:p>
          <a:p>
            <a:pPr lvl="2"/>
            <a:r>
              <a:rPr lang="de-AT" smtClean="0"/>
              <a:t>Lorem ipsum dolor sit amet</a:t>
            </a:r>
          </a:p>
          <a:p>
            <a:pPr lvl="3"/>
            <a:r>
              <a:rPr lang="de-AT" smtClean="0"/>
              <a:t>Lorem ipsum dolor sit amet</a:t>
            </a:r>
          </a:p>
          <a:p>
            <a:pPr lvl="4"/>
            <a:r>
              <a:rPr lang="de-AT" smtClean="0"/>
              <a:t>Lorem ipsum dolor sit amet</a:t>
            </a:r>
            <a:endParaRPr lang="de-DE" smtClean="0"/>
          </a:p>
        </p:txBody>
      </p:sp>
      <p:sp>
        <p:nvSpPr>
          <p:cNvPr id="7" name="Rechteck 6"/>
          <p:cNvSpPr/>
          <p:nvPr/>
        </p:nvSpPr>
        <p:spPr>
          <a:xfrm>
            <a:off x="2339975" y="193675"/>
            <a:ext cx="6621463" cy="720725"/>
          </a:xfrm>
          <a:prstGeom prst="rect">
            <a:avLst/>
          </a:prstGeom>
          <a:solidFill>
            <a:srgbClr val="EC74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173" name="Titelplatzhalter 1"/>
          <p:cNvSpPr>
            <a:spLocks noGrp="1"/>
          </p:cNvSpPr>
          <p:nvPr>
            <p:ph type="title"/>
          </p:nvPr>
        </p:nvSpPr>
        <p:spPr bwMode="auto">
          <a:xfrm>
            <a:off x="2339975" y="217488"/>
            <a:ext cx="66246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MASTERTITLE</a:t>
            </a:r>
            <a:br>
              <a:rPr lang="de-AT" smtClean="0"/>
            </a:br>
            <a:r>
              <a:rPr lang="de-AT" smtClean="0"/>
              <a:t>MASTERTITLE</a:t>
            </a:r>
            <a:endParaRPr lang="de-DE" smtClean="0"/>
          </a:p>
        </p:txBody>
      </p:sp>
      <p:pic>
        <p:nvPicPr>
          <p:cNvPr id="6" name="Рисунок 5" descr="лого на анг языке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742" y="193675"/>
            <a:ext cx="2121408" cy="7191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699" r:id="rId3"/>
    <p:sldLayoutId id="2147483698" r:id="rId4"/>
    <p:sldLayoutId id="2147483702" r:id="rId5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2pPr>
      <a:lvl3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3pPr>
      <a:lvl4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4pPr>
      <a:lvl5pPr algn="r" defTabSz="457200" rtl="0" eaLnBrk="0" fontAlgn="base" hangingPunct="0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5pPr>
      <a:lvl6pPr marL="4572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6pPr>
      <a:lvl7pPr marL="9144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7pPr>
      <a:lvl8pPr marL="13716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8pPr>
      <a:lvl9pPr marL="1828800" algn="r" defTabSz="457200" rtl="0" fontAlgn="base">
        <a:lnSpc>
          <a:spcPts val="2563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Font typeface="Wingdings" pitchFamily="2" charset="2"/>
        <a:buChar char="§"/>
        <a:defRPr sz="2800" kern="1200">
          <a:solidFill>
            <a:srgbClr val="262626"/>
          </a:solidFill>
          <a:latin typeface="Arial"/>
          <a:ea typeface="ＭＳ Ｐゴシック" pitchFamily="30" charset="-128"/>
          <a:cs typeface="ＭＳ Ｐゴシック" pitchFamily="3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SzPct val="130000"/>
        <a:buFont typeface="Arial" charset="0"/>
        <a:buChar char="•"/>
        <a:defRPr sz="26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6B856"/>
        </a:buClr>
        <a:buSzPct val="85000"/>
        <a:buFont typeface="Wingdings" pitchFamily="2" charset="2"/>
        <a:buChar char="§"/>
        <a:defRPr sz="24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74361"/>
        </a:buClr>
        <a:buFont typeface="Arial" charset="0"/>
        <a:buChar char="–"/>
        <a:defRPr sz="2200" kern="1200">
          <a:solidFill>
            <a:srgbClr val="404040"/>
          </a:solidFill>
          <a:latin typeface="Arial"/>
          <a:ea typeface="ＭＳ Ｐゴシック" pitchFamily="30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Font typeface="Arial" charset="0"/>
        <a:buChar char="»"/>
        <a:defRPr sz="2000" kern="1200">
          <a:solidFill>
            <a:srgbClr val="7F7F7F"/>
          </a:solidFill>
          <a:latin typeface="Arial"/>
          <a:ea typeface="ＭＳ Ｐゴシック" pitchFamily="3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3.g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11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3" Type="http://schemas.openxmlformats.org/officeDocument/2006/relationships/image" Target="../media/image28.JP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" Type="http://schemas.openxmlformats.org/officeDocument/2006/relationships/image" Target="../media/image27.jpg"/><Relationship Id="rId16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10" Type="http://schemas.openxmlformats.org/officeDocument/2006/relationships/diagramLayout" Target="../diagrams/layout16.xml"/><Relationship Id="rId19" Type="http://schemas.openxmlformats.org/officeDocument/2006/relationships/image" Target="../media/image11.jpg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11.jp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Layout" Target="../diagrams/layout20.xml"/><Relationship Id="rId7" Type="http://schemas.openxmlformats.org/officeDocument/2006/relationships/image" Target="../media/image35.jp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1.jp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11.jp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1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19.jp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18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image" Target="../media/image11.jpg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22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20"/>
          <p:cNvSpPr>
            <a:spLocks noGrp="1"/>
          </p:cNvSpPr>
          <p:nvPr>
            <p:ph type="title"/>
          </p:nvPr>
        </p:nvSpPr>
        <p:spPr bwMode="auto">
          <a:xfrm>
            <a:off x="1589103" y="150478"/>
            <a:ext cx="7465997" cy="18923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sz="2400" b="1" dirty="0" smtClean="0">
                <a:latin typeface="Arial" charset="0"/>
                <a:ea typeface="ＭＳ Ｐゴシック" pitchFamily="-107" charset="-128"/>
              </a:rPr>
              <a:t>КОРПОРАТИВНЫЙ ФОНД</a:t>
            </a:r>
            <a:br>
              <a:rPr lang="ru-RU" sz="2400" b="1" dirty="0" smtClean="0">
                <a:latin typeface="Arial" charset="0"/>
                <a:ea typeface="ＭＳ Ｐゴシック" pitchFamily="-107" charset="-128"/>
              </a:rPr>
            </a:br>
            <a:r>
              <a:rPr lang="ru-RU" sz="2400" b="1" dirty="0" smtClean="0">
                <a:latin typeface="Arial" charset="0"/>
                <a:ea typeface="ＭＳ Ｐゴシック" pitchFamily="-107" charset="-128"/>
              </a:rPr>
              <a:t>«</a:t>
            </a:r>
            <a:r>
              <a:rPr lang="en-US" sz="2400" b="1" dirty="0" smtClean="0">
                <a:latin typeface="Arial" charset="0"/>
                <a:ea typeface="ＭＳ Ｐゴシック" pitchFamily="-107" charset="-128"/>
              </a:rPr>
              <a:t>SOS </a:t>
            </a:r>
            <a:r>
              <a:rPr lang="ru-RU" sz="2400" b="1" dirty="0" smtClean="0">
                <a:latin typeface="Arial" charset="0"/>
                <a:ea typeface="ＭＳ Ｐゴシック" pitchFamily="-107" charset="-128"/>
              </a:rPr>
              <a:t>ДЕТСКИЕ ДЕРЕВНИ КАЗАХСТАНА»</a:t>
            </a:r>
            <a:endParaRPr lang="en-GB" sz="2400" b="1" dirty="0" smtClean="0">
              <a:latin typeface="Arial" charset="0"/>
              <a:ea typeface="ＭＳ Ｐゴシック" pitchFamily="-107" charset="-128"/>
            </a:endParaRPr>
          </a:p>
        </p:txBody>
      </p:sp>
      <p:sp>
        <p:nvSpPr>
          <p:cNvPr id="8195" name="Inhaltsplatzhalter 19"/>
          <p:cNvSpPr>
            <a:spLocks noGrp="1"/>
          </p:cNvSpPr>
          <p:nvPr>
            <p:ph sz="half" idx="10"/>
          </p:nvPr>
        </p:nvSpPr>
        <p:spPr bwMode="auto">
          <a:xfrm>
            <a:off x="204788" y="1952625"/>
            <a:ext cx="8759825" cy="34194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cap="none" dirty="0" smtClean="0">
                <a:solidFill>
                  <a:schemeClr val="bg1"/>
                </a:solidFill>
                <a:latin typeface="Arial" charset="0"/>
                <a:ea typeface="ＭＳ Ｐゴシック" pitchFamily="-107" charset="-128"/>
                <a:cs typeface="Arial" charset="0"/>
              </a:rPr>
              <a:t>СПРАВОЧНАЯ </a:t>
            </a:r>
            <a:endParaRPr lang="ru-RU" sz="2800" cap="none" dirty="0" smtClean="0">
              <a:solidFill>
                <a:schemeClr val="bg1"/>
              </a:solidFill>
              <a:latin typeface="Arial" charset="0"/>
              <a:ea typeface="ＭＳ Ｐゴシック" pitchFamily="-107" charset="-128"/>
              <a:cs typeface="Arial" charset="0"/>
            </a:endParaRPr>
          </a:p>
          <a:p>
            <a:pPr eaLnBrk="1" hangingPunct="1"/>
            <a:r>
              <a:rPr lang="ru-RU" sz="2800" cap="none" dirty="0" smtClean="0">
                <a:solidFill>
                  <a:schemeClr val="bg1"/>
                </a:solidFill>
                <a:latin typeface="Arial" charset="0"/>
                <a:ea typeface="ＭＳ Ｐゴシック" pitchFamily="-107" charset="-128"/>
                <a:cs typeface="Arial" charset="0"/>
              </a:rPr>
              <a:t>ИНФОРМАЦИЯ </a:t>
            </a:r>
            <a:endParaRPr lang="de-DE" sz="2800" cap="none" dirty="0" smtClean="0">
              <a:solidFill>
                <a:schemeClr val="bg1"/>
              </a:solidFill>
              <a:latin typeface="Arial" charset="0"/>
              <a:ea typeface="ＭＳ Ｐゴシック" pitchFamily="-107" charset="-128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4" y="1013840"/>
            <a:ext cx="2438400" cy="938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pitchFamily="-107" charset="-128"/>
              </a:rPr>
              <a:t>SOS </a:t>
            </a:r>
            <a:r>
              <a:rPr lang="ru-RU" sz="2400" dirty="0" smtClean="0">
                <a:latin typeface="Arial" charset="0"/>
                <a:ea typeface="ＭＳ Ｐゴシック" pitchFamily="-107" charset="-128"/>
              </a:rPr>
              <a:t>Дома юношества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2274935"/>
              </p:ext>
            </p:extLst>
          </p:nvPr>
        </p:nvGraphicFramePr>
        <p:xfrm>
          <a:off x="248283" y="3950563"/>
          <a:ext cx="5622190" cy="216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99" y="3775976"/>
            <a:ext cx="2290732" cy="302543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155843"/>
              </p:ext>
            </p:extLst>
          </p:nvPr>
        </p:nvGraphicFramePr>
        <p:xfrm>
          <a:off x="248283" y="979600"/>
          <a:ext cx="7901418" cy="2696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213"/>
                <a:gridCol w="785984"/>
                <a:gridCol w="700521"/>
                <a:gridCol w="531876"/>
                <a:gridCol w="557822"/>
                <a:gridCol w="531877"/>
                <a:gridCol w="2263564"/>
                <a:gridCol w="2281561"/>
              </a:tblGrid>
              <a:tr h="43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№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Локация 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Наименование 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Год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Дети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Штат 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Адрес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Помещение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43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 </a:t>
                      </a:r>
                      <a:r>
                        <a:rPr lang="ru-RU" sz="1200" baseline="0" dirty="0" smtClean="0">
                          <a:effectLst/>
                        </a:rPr>
                        <a:t>1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Алматы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ДЮ 1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2005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15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6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Алматы, мкр. Мамыр3-13, тел. (727) 3769270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Жилое помещение квартирного типа 270 квм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43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 </a:t>
                      </a:r>
                      <a:r>
                        <a:rPr lang="ru-RU" sz="1200" baseline="0" dirty="0" smtClean="0">
                          <a:effectLst/>
                        </a:rPr>
                        <a:t>2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Алматы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ДЮ 2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2010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19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6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Алматы, мкр Кок-жиек, 35, тел. (727) 3863644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Жилое помещение квартирного типа 400 квм.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497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 </a:t>
                      </a:r>
                      <a:r>
                        <a:rPr lang="ru-RU" sz="1200" baseline="0" dirty="0" smtClean="0">
                          <a:effectLst/>
                        </a:rPr>
                        <a:t>3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Астана 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ДЮ 1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2009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11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6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Астана, </a:t>
                      </a:r>
                      <a:r>
                        <a:rPr lang="ru-RU" sz="1000" dirty="0" err="1">
                          <a:effectLst/>
                        </a:rPr>
                        <a:t>пос.Ильинка</a:t>
                      </a:r>
                      <a:r>
                        <a:rPr lang="ru-RU" sz="1000" dirty="0">
                          <a:effectLst/>
                        </a:rPr>
                        <a:t> ул. </a:t>
                      </a:r>
                      <a:r>
                        <a:rPr lang="ru-RU" sz="1000" dirty="0" err="1">
                          <a:effectLst/>
                        </a:rPr>
                        <a:t>Сыпыра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Жырау</a:t>
                      </a:r>
                      <a:r>
                        <a:rPr lang="ru-RU" sz="1000" dirty="0">
                          <a:effectLst/>
                        </a:rPr>
                        <a:t>, 5. Тел. (7172) 487239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Коттедж – 217 квм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43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 </a:t>
                      </a:r>
                      <a:r>
                        <a:rPr lang="ru-RU" sz="1200" baseline="0" dirty="0" smtClean="0">
                          <a:effectLst/>
                        </a:rPr>
                        <a:t>4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Астана 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ДЮ 2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2010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16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6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Астана, ул.Кордай, 39, (7172) 540486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Коттедж – 280 </a:t>
                      </a:r>
                      <a:r>
                        <a:rPr lang="ru-RU" sz="1000" dirty="0" err="1">
                          <a:effectLst/>
                        </a:rPr>
                        <a:t>квм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43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 </a:t>
                      </a:r>
                      <a:r>
                        <a:rPr lang="ru-RU" sz="1200" baseline="0" dirty="0" smtClean="0">
                          <a:effectLst/>
                        </a:rPr>
                        <a:t>5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Темиртау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ДЮ 1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2011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16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Темиртау, 9 </a:t>
                      </a:r>
                      <a:r>
                        <a:rPr lang="ru-RU" sz="1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микр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дом. 79</a:t>
                      </a:r>
                      <a:endParaRPr lang="ru-RU" sz="1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Жилое помещение квартирного типа 315 </a:t>
                      </a:r>
                      <a:r>
                        <a:rPr lang="ru-RU" sz="1000" dirty="0" err="1">
                          <a:effectLst/>
                        </a:rPr>
                        <a:t>квм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4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3" y="4623253"/>
            <a:ext cx="2627120" cy="19703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Arial" charset="0"/>
                <a:ea typeface="ＭＳ Ｐゴシック" pitchFamily="-107" charset="-128"/>
              </a:rPr>
              <a:t>Полунезависимая программа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endParaRPr lang="en-GB" dirty="0" smtClean="0">
              <a:latin typeface="Arial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016896"/>
              </p:ext>
            </p:extLst>
          </p:nvPr>
        </p:nvGraphicFramePr>
        <p:xfrm>
          <a:off x="4353330" y="1065318"/>
          <a:ext cx="4584645" cy="1320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473"/>
                <a:gridCol w="1662070"/>
                <a:gridCol w="1157051"/>
                <a:gridCol w="1157051"/>
              </a:tblGrid>
              <a:tr h="381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Локация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Дети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12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Алматы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2008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12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Астана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12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Темиртау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</a:tbl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18711244"/>
              </p:ext>
            </p:extLst>
          </p:nvPr>
        </p:nvGraphicFramePr>
        <p:xfrm>
          <a:off x="448117" y="1863912"/>
          <a:ext cx="8489858" cy="5824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Выноска-облако 2"/>
          <p:cNvSpPr/>
          <p:nvPr/>
        </p:nvSpPr>
        <p:spPr>
          <a:xfrm>
            <a:off x="87312" y="873661"/>
            <a:ext cx="4099037" cy="3751285"/>
          </a:xfrm>
          <a:prstGeom prst="cloudCallout">
            <a:avLst>
              <a:gd name="adj1" fmla="val 60449"/>
              <a:gd name="adj2" fmla="val -588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5018" y="1212931"/>
            <a:ext cx="30265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Программа полунезависимого проживания позволяет выпускникам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</a:rPr>
              <a:t>SOS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, достигшим 20 лет и имеющим работу, в реальности попробовать навыки самостоятельного проживания. Для этого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</a:rPr>
              <a:t>SOS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помогает молодому человеку решить жилищный вопрос, но при условии, что он должен иметь стабильную работу, доход и умение самостоятельно вести домашнее хозяйство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Профилактика социального сиротства </a:t>
            </a:r>
            <a:endParaRPr lang="ru-RU" dirty="0"/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737835444"/>
              </p:ext>
            </p:extLst>
          </p:nvPr>
        </p:nvGraphicFramePr>
        <p:xfrm>
          <a:off x="219859" y="933092"/>
          <a:ext cx="5048518" cy="575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5016342" y="839708"/>
            <a:ext cx="38101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по </a:t>
            </a:r>
          </a:p>
          <a:p>
            <a:pPr algn="ctr"/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укреплению семьи</a:t>
            </a:r>
            <a:endParaRPr lang="ru-RU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901750907"/>
              </p:ext>
            </p:extLst>
          </p:nvPr>
        </p:nvGraphicFramePr>
        <p:xfrm>
          <a:off x="4578454" y="1275006"/>
          <a:ext cx="4270247" cy="546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80" y="2909814"/>
            <a:ext cx="870572" cy="8705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6" y="3749466"/>
            <a:ext cx="3037266" cy="22779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Профилактика социального сиротства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398099"/>
              </p:ext>
            </p:extLst>
          </p:nvPr>
        </p:nvGraphicFramePr>
        <p:xfrm>
          <a:off x="235590" y="936625"/>
          <a:ext cx="8516238" cy="1837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759"/>
                <a:gridCol w="1011446"/>
                <a:gridCol w="1817777"/>
                <a:gridCol w="677535"/>
                <a:gridCol w="661010"/>
                <a:gridCol w="661010"/>
                <a:gridCol w="3289701"/>
              </a:tblGrid>
              <a:tr h="3756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№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Локация 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Наименование 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Старт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Дети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</a:rPr>
                        <a:t>Штат </a:t>
                      </a:r>
                      <a:endParaRPr lang="ru-R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Целевая группа 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501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 </a:t>
                      </a:r>
                      <a:r>
                        <a:rPr lang="ru-RU" sz="1200" baseline="0" dirty="0" smtClean="0">
                          <a:effectLst/>
                        </a:rPr>
                        <a:t>1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effectLst/>
                        </a:rPr>
                        <a:t>Алматы</a:t>
                      </a:r>
                      <a:endParaRPr lang="ru-RU" sz="13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Проект по укреплению семьи 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>
                          <a:effectLst/>
                        </a:rPr>
                        <a:t>2008</a:t>
                      </a:r>
                      <a:endParaRPr lang="ru-RU" sz="13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>
                          <a:effectLst/>
                        </a:rPr>
                        <a:t>191</a:t>
                      </a:r>
                      <a:endParaRPr lang="ru-RU" sz="13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>
                          <a:effectLst/>
                        </a:rPr>
                        <a:t>5</a:t>
                      </a:r>
                      <a:endParaRPr lang="ru-RU" sz="13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Дети, живущие в неполных семьях одиноких мам</a:t>
                      </a:r>
                      <a:endParaRPr lang="ru-RU" sz="13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45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 </a:t>
                      </a:r>
                      <a:r>
                        <a:rPr lang="ru-RU" sz="1200" baseline="0" dirty="0" smtClean="0">
                          <a:effectLst/>
                        </a:rPr>
                        <a:t>2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>
                          <a:effectLst/>
                        </a:rPr>
                        <a:t>Астана </a:t>
                      </a:r>
                      <a:endParaRPr lang="ru-RU" sz="13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Проект по укреплению семьи 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effectLst/>
                        </a:rPr>
                        <a:t>2007</a:t>
                      </a:r>
                      <a:endParaRPr lang="ru-RU" sz="13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effectLst/>
                        </a:rPr>
                        <a:t>248</a:t>
                      </a:r>
                      <a:endParaRPr lang="ru-RU" sz="13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effectLst/>
                        </a:rPr>
                        <a:t>6</a:t>
                      </a:r>
                      <a:endParaRPr lang="ru-RU" sz="13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Дети из малообеспеченных многодетных, неполных и опекунских семей  </a:t>
                      </a:r>
                      <a:endParaRPr lang="ru-RU" sz="13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501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 </a:t>
                      </a:r>
                      <a:r>
                        <a:rPr lang="ru-RU" sz="1200" baseline="0" dirty="0" smtClean="0">
                          <a:effectLst/>
                        </a:rPr>
                        <a:t>3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>
                          <a:effectLst/>
                        </a:rPr>
                        <a:t>Темиртау</a:t>
                      </a:r>
                      <a:endParaRPr lang="ru-RU" sz="13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</a:rPr>
                        <a:t>Проект по укреплению семьи 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effectLst/>
                        </a:rPr>
                        <a:t>2007</a:t>
                      </a:r>
                      <a:endParaRPr lang="ru-RU" sz="13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>
                          <a:effectLst/>
                        </a:rPr>
                        <a:t>249</a:t>
                      </a:r>
                      <a:endParaRPr lang="ru-RU" sz="13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>
                          <a:effectLst/>
                        </a:rPr>
                        <a:t>5</a:t>
                      </a:r>
                      <a:endParaRPr lang="ru-RU" sz="13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Дети из семей, инфицированных  ВИЧ/СПИД </a:t>
                      </a:r>
                      <a:endParaRPr lang="ru-RU" sz="13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</a:tbl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159461656"/>
              </p:ext>
            </p:extLst>
          </p:nvPr>
        </p:nvGraphicFramePr>
        <p:xfrm>
          <a:off x="-83741" y="2432201"/>
          <a:ext cx="5660292" cy="461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188072" y="2877182"/>
            <a:ext cx="30009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спектр услуг и гранты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027867165"/>
              </p:ext>
            </p:extLst>
          </p:nvPr>
        </p:nvGraphicFramePr>
        <p:xfrm>
          <a:off x="5069697" y="1937903"/>
          <a:ext cx="3893997" cy="395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878623129"/>
              </p:ext>
            </p:extLst>
          </p:nvPr>
        </p:nvGraphicFramePr>
        <p:xfrm>
          <a:off x="5576551" y="4923950"/>
          <a:ext cx="2935298" cy="145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Социальный центр «</a:t>
            </a:r>
            <a:r>
              <a:rPr lang="ru-RU" dirty="0"/>
              <a:t>О</a:t>
            </a:r>
            <a:r>
              <a:rPr lang="ru-RU" dirty="0" smtClean="0"/>
              <a:t>ЙЫН </a:t>
            </a:r>
            <a:r>
              <a:rPr lang="en-US" dirty="0" smtClean="0"/>
              <a:t>BUS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419228"/>
              </p:ext>
            </p:extLst>
          </p:nvPr>
        </p:nvGraphicFramePr>
        <p:xfrm>
          <a:off x="233008" y="935365"/>
          <a:ext cx="8467110" cy="761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271"/>
                <a:gridCol w="1297677"/>
                <a:gridCol w="1933073"/>
                <a:gridCol w="787762"/>
                <a:gridCol w="787762"/>
                <a:gridCol w="788688"/>
                <a:gridCol w="2457877"/>
              </a:tblGrid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№</a:t>
                      </a:r>
                      <a:endParaRPr lang="ru-RU" sz="15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Локация </a:t>
                      </a:r>
                      <a:endParaRPr lang="ru-RU" sz="15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Наименование </a:t>
                      </a:r>
                      <a:endParaRPr lang="ru-RU" sz="15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Год</a:t>
                      </a:r>
                      <a:endParaRPr lang="ru-RU" sz="15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Дети</a:t>
                      </a:r>
                      <a:endParaRPr lang="ru-RU" sz="15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Штат </a:t>
                      </a:r>
                      <a:endParaRPr lang="ru-RU" sz="15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Адрес </a:t>
                      </a:r>
                      <a:endParaRPr lang="ru-RU" sz="15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Темиртау </a:t>
                      </a:r>
                      <a:endParaRPr lang="ru-RU" sz="15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 err="1" smtClean="0">
                          <a:effectLst/>
                        </a:rPr>
                        <a:t>Ойын</a:t>
                      </a:r>
                      <a:r>
                        <a:rPr lang="ru-RU" sz="1500" baseline="0" dirty="0" smtClean="0">
                          <a:effectLst/>
                        </a:rPr>
                        <a:t> </a:t>
                      </a:r>
                      <a:r>
                        <a:rPr lang="ru-RU" sz="1500" baseline="0" dirty="0" err="1" smtClean="0">
                          <a:effectLst/>
                        </a:rPr>
                        <a:t>Bus</a:t>
                      </a:r>
                      <a:endParaRPr lang="ru-RU" sz="15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2006</a:t>
                      </a:r>
                      <a:endParaRPr lang="ru-RU" sz="15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2190</a:t>
                      </a:r>
                      <a:endParaRPr lang="ru-RU" sz="15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4</a:t>
                      </a:r>
                      <a:endParaRPr lang="ru-RU" sz="15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Темиртау, ул. Мичурина,</a:t>
                      </a:r>
                      <a:br>
                        <a:rPr lang="ru-RU" sz="1200" baseline="0" dirty="0" smtClean="0">
                          <a:effectLst/>
                        </a:rPr>
                      </a:br>
                      <a:r>
                        <a:rPr lang="ru-RU" sz="1200" baseline="0" dirty="0" smtClean="0">
                          <a:effectLst/>
                        </a:rPr>
                        <a:t>тел (7213) 917585</a:t>
                      </a:r>
                      <a:endParaRPr lang="ru-R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</a:tbl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37060976"/>
              </p:ext>
            </p:extLst>
          </p:nvPr>
        </p:nvGraphicFramePr>
        <p:xfrm>
          <a:off x="181492" y="1197735"/>
          <a:ext cx="8783122" cy="5525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65847148"/>
              </p:ext>
            </p:extLst>
          </p:nvPr>
        </p:nvGraphicFramePr>
        <p:xfrm>
          <a:off x="78460" y="2111148"/>
          <a:ext cx="2922314" cy="3557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56032" y="2014289"/>
            <a:ext cx="226215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ОЙЫН </a:t>
            </a:r>
            <a:r>
              <a:rPr lang="en-US" sz="25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BUS - </a:t>
            </a:r>
            <a:endParaRPr lang="ru-RU" sz="2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8760510">
            <a:off x="269498" y="3276100"/>
            <a:ext cx="13033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функции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SOS </a:t>
            </a:r>
            <a:r>
              <a:rPr lang="ru-RU" dirty="0" smtClean="0"/>
              <a:t>Детские сады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640145"/>
              </p:ext>
            </p:extLst>
          </p:nvPr>
        </p:nvGraphicFramePr>
        <p:xfrm>
          <a:off x="228265" y="988579"/>
          <a:ext cx="8736347" cy="1023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300"/>
                <a:gridCol w="1333817"/>
                <a:gridCol w="2093069"/>
                <a:gridCol w="1012849"/>
                <a:gridCol w="1276190"/>
                <a:gridCol w="1357217"/>
                <a:gridCol w="1174905"/>
              </a:tblGrid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№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Локация 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Наименование 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Год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</a:rPr>
                        <a:t>Дети</a:t>
                      </a:r>
                      <a:endParaRPr lang="ru-RU" sz="14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Целевая</a:t>
                      </a:r>
                      <a:r>
                        <a:rPr lang="ru-RU" sz="1400" baseline="0" dirty="0" smtClean="0"/>
                        <a:t> группа</a:t>
                      </a:r>
                      <a:endParaRPr lang="ru-RU" sz="1400" dirty="0"/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Штат 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r>
                        <a:rPr lang="ru-RU" sz="1400" baseline="0" dirty="0" smtClean="0">
                          <a:effectLst/>
                        </a:rPr>
                        <a:t>1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</a:rPr>
                        <a:t>Астана </a:t>
                      </a:r>
                      <a:endParaRPr lang="ru-RU" sz="14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Детский сад 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r>
                        <a:rPr lang="ru-RU" sz="1400" baseline="0" dirty="0" smtClean="0">
                          <a:effectLst/>
                        </a:rPr>
                        <a:t>2000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66 детей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21 детей</a:t>
                      </a:r>
                      <a:endParaRPr lang="ru-RU" sz="1400" dirty="0"/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21 чел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r>
                        <a:rPr lang="ru-RU" sz="1400" baseline="0" dirty="0" smtClean="0">
                          <a:effectLst/>
                        </a:rPr>
                        <a:t>2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</a:rPr>
                        <a:t>Алматы</a:t>
                      </a:r>
                      <a:endParaRPr lang="ru-RU" sz="14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</a:rPr>
                        <a:t>Детский сад </a:t>
                      </a:r>
                      <a:endParaRPr lang="ru-RU" sz="14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r>
                        <a:rPr lang="ru-RU" sz="1400" baseline="0" dirty="0" smtClean="0">
                          <a:effectLst/>
                        </a:rPr>
                        <a:t>2007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78 детей 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35 детей</a:t>
                      </a:r>
                      <a:endParaRPr lang="ru-RU" sz="1400" dirty="0"/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19 чел</a:t>
                      </a:r>
                      <a:endParaRPr lang="ru-RU" sz="14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</a:tbl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10092915"/>
              </p:ext>
            </p:extLst>
          </p:nvPr>
        </p:nvGraphicFramePr>
        <p:xfrm>
          <a:off x="-261136" y="2156852"/>
          <a:ext cx="8736346" cy="4565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77" y="3573887"/>
            <a:ext cx="2251166" cy="31424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Общественно-правовая деятельность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481958"/>
              </p:ext>
            </p:extLst>
          </p:nvPr>
        </p:nvGraphicFramePr>
        <p:xfrm>
          <a:off x="138113" y="1798638"/>
          <a:ext cx="8823325" cy="4791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69191" y="873494"/>
            <a:ext cx="8111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«Я ИМЕЮ ЗНАЧЕНИЕ!»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9298" y="5657491"/>
            <a:ext cx="45273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 по подготовке детей </a:t>
            </a: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выходу из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 опеки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pitchFamily="-107" charset="-128"/>
              </a:rPr>
              <a:t>SOS </a:t>
            </a:r>
            <a:r>
              <a:rPr lang="ru-RU" sz="2400" dirty="0" smtClean="0">
                <a:latin typeface="Arial" charset="0"/>
                <a:ea typeface="ＭＳ Ｐゴシック" pitchFamily="-107" charset="-128"/>
              </a:rPr>
              <a:t>Детские деревни в мире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7987317"/>
              </p:ext>
            </p:extLst>
          </p:nvPr>
        </p:nvGraphicFramePr>
        <p:xfrm>
          <a:off x="138113" y="1171977"/>
          <a:ext cx="8826500" cy="5022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pitchFamily="-107" charset="-128"/>
              </a:rPr>
              <a:t>SOS </a:t>
            </a:r>
            <a:r>
              <a:rPr lang="ru-RU" sz="2400" dirty="0" smtClean="0">
                <a:latin typeface="Arial" charset="0"/>
                <a:ea typeface="ＭＳ Ｐゴシック" pitchFamily="-107" charset="-128"/>
              </a:rPr>
              <a:t>Детские деревни в мире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036044"/>
              </p:ext>
            </p:extLst>
          </p:nvPr>
        </p:nvGraphicFramePr>
        <p:xfrm>
          <a:off x="191502" y="946741"/>
          <a:ext cx="8872600" cy="5476228"/>
        </p:xfrm>
        <a:graphic>
          <a:graphicData uri="http://schemas.openxmlformats.org/drawingml/2006/table">
            <a:tbl>
              <a:tblPr firstRow="1" firstCol="1" lastCol="1" bandRow="1">
                <a:tableStyleId>{D113A9D2-9D6B-4929-AA2D-F23B5EE8CBE7}</a:tableStyleId>
              </a:tblPr>
              <a:tblGrid>
                <a:gridCol w="4315633"/>
                <a:gridCol w="2239444"/>
                <a:gridCol w="2317523"/>
              </a:tblGrid>
              <a:tr h="718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0" dirty="0" err="1">
                          <a:solidFill>
                            <a:schemeClr val="accent6"/>
                          </a:solidFill>
                          <a:effectLst/>
                        </a:rPr>
                        <a:t>Тип</a:t>
                      </a:r>
                      <a:r>
                        <a:rPr lang="en-US" sz="20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accent6"/>
                          </a:solidFill>
                          <a:effectLst/>
                        </a:rPr>
                        <a:t>учреждения</a:t>
                      </a:r>
                      <a:endParaRPr lang="ru-RU" sz="20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0" dirty="0" err="1">
                          <a:solidFill>
                            <a:schemeClr val="accent6"/>
                          </a:solidFill>
                          <a:effectLst/>
                        </a:rPr>
                        <a:t>Количество</a:t>
                      </a:r>
                      <a:endParaRPr lang="ru-RU" sz="20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0" dirty="0" err="1">
                          <a:solidFill>
                            <a:schemeClr val="accent6"/>
                          </a:solidFill>
                          <a:effectLst/>
                        </a:rPr>
                        <a:t>Число</a:t>
                      </a:r>
                      <a:r>
                        <a:rPr lang="en-US" sz="20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accent6"/>
                          </a:solidFill>
                          <a:effectLst/>
                        </a:rPr>
                        <a:t>получателей</a:t>
                      </a:r>
                      <a:endParaRPr lang="ru-RU" sz="20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519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       </a:t>
                      </a:r>
                      <a:r>
                        <a:rPr lang="ru-RU" sz="180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en-US" sz="1800" baseline="0" dirty="0" err="1" smtClean="0">
                          <a:solidFill>
                            <a:schemeClr val="accent6"/>
                          </a:solidFill>
                          <a:effectLst/>
                        </a:rPr>
                        <a:t>Детские</a:t>
                      </a:r>
                      <a:r>
                        <a:rPr lang="en-US" sz="180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деревни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–</a:t>
                      </a:r>
                      <a:r>
                        <a:rPr lang="ru-RU" sz="1800" baseline="0" dirty="0">
                          <a:solidFill>
                            <a:schemeClr val="accent6"/>
                          </a:solidFill>
                          <a:effectLst/>
                        </a:rPr>
                        <a:t> SOS </a:t>
                      </a:r>
                      <a:endParaRPr lang="ru-RU" sz="18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</a:rPr>
                        <a:t>518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510 800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478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Молодежные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учреждения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–</a:t>
                      </a:r>
                      <a:r>
                        <a:rPr lang="ru-RU" sz="1800" baseline="0" dirty="0">
                          <a:solidFill>
                            <a:schemeClr val="accent6"/>
                          </a:solidFill>
                          <a:effectLst/>
                        </a:rPr>
                        <a:t> SOS</a:t>
                      </a:r>
                      <a:endParaRPr lang="ru-RU" sz="18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3</a:t>
                      </a:r>
                      <a:r>
                        <a:rPr lang="en-US" sz="2000" baseline="0" dirty="0" smtClean="0">
                          <a:effectLst/>
                        </a:rPr>
                        <a:t>92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739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Пректы по укреплению семьи и предотвращению социального сиротства</a:t>
                      </a:r>
                      <a:endParaRPr lang="ru-RU" sz="18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607</a:t>
                      </a:r>
                      <a:endParaRPr lang="ru-RU" sz="2000" baseline="0" dirty="0">
                        <a:effectLst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4786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>
                          <a:solidFill>
                            <a:schemeClr val="accent6"/>
                          </a:solidFill>
                          <a:effectLst/>
                        </a:rPr>
                        <a:t>Детские</a:t>
                      </a:r>
                      <a:r>
                        <a:rPr lang="en-US" sz="180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accent6"/>
                          </a:solidFill>
                          <a:effectLst/>
                        </a:rPr>
                        <a:t>сады</a:t>
                      </a:r>
                      <a:r>
                        <a:rPr lang="en-US" sz="180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–</a:t>
                      </a:r>
                      <a:r>
                        <a:rPr lang="ru-RU" sz="180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SOS</a:t>
                      </a:r>
                      <a:endParaRPr lang="ru-RU" sz="18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229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148 400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631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Школы</a:t>
                      </a:r>
                      <a:r>
                        <a:rPr lang="ru-RU" sz="1800" baseline="0" dirty="0">
                          <a:solidFill>
                            <a:schemeClr val="accent6"/>
                          </a:solidFill>
                          <a:effectLst/>
                        </a:rPr>
                        <a:t> - SOS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Германа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Гмайнера</a:t>
                      </a:r>
                      <a:endParaRPr lang="ru-RU" sz="18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186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768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Центры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профессионального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обучения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–</a:t>
                      </a:r>
                      <a:r>
                        <a:rPr lang="ru-RU" sz="1800" baseline="0" dirty="0">
                          <a:solidFill>
                            <a:schemeClr val="accent6"/>
                          </a:solidFill>
                          <a:effectLst/>
                        </a:rPr>
                        <a:t> SOS </a:t>
                      </a:r>
                      <a:endParaRPr lang="ru-RU" sz="18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58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478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Медицинские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центры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–</a:t>
                      </a:r>
                      <a:r>
                        <a:rPr lang="ru-RU" sz="1800" baseline="0" dirty="0">
                          <a:solidFill>
                            <a:schemeClr val="accent6"/>
                          </a:solidFill>
                          <a:effectLst/>
                        </a:rPr>
                        <a:t> SOS</a:t>
                      </a:r>
                      <a:endParaRPr lang="ru-RU" sz="18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72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455 600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478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Программы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экстренной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6"/>
                          </a:solidFill>
                          <a:effectLst/>
                        </a:rPr>
                        <a:t>помощи</a:t>
                      </a:r>
                      <a:endParaRPr lang="ru-RU" sz="1800" baseline="0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13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1 137 733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4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pitchFamily="-107" charset="-128"/>
              </a:rPr>
              <a:t>SOS </a:t>
            </a:r>
            <a:r>
              <a:rPr lang="ru-RU" sz="2400" dirty="0" smtClean="0">
                <a:latin typeface="Arial" charset="0"/>
                <a:ea typeface="ＭＳ Ｐゴシック" pitchFamily="-107" charset="-128"/>
              </a:rPr>
              <a:t>Детские деревни Казахстана 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51535569"/>
              </p:ext>
            </p:extLst>
          </p:nvPr>
        </p:nvGraphicFramePr>
        <p:xfrm>
          <a:off x="138113" y="1431866"/>
          <a:ext cx="5824805" cy="2911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46697" y="831493"/>
            <a:ext cx="421224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краткая информация</a:t>
            </a:r>
            <a:endParaRPr lang="ru-RU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20964638"/>
              </p:ext>
            </p:extLst>
          </p:nvPr>
        </p:nvGraphicFramePr>
        <p:xfrm>
          <a:off x="227013" y="4394200"/>
          <a:ext cx="2711495" cy="238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70753253"/>
              </p:ext>
            </p:extLst>
          </p:nvPr>
        </p:nvGraphicFramePr>
        <p:xfrm>
          <a:off x="5257800" y="960733"/>
          <a:ext cx="4305300" cy="4172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188631" y="997449"/>
            <a:ext cx="259976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5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направления </a:t>
            </a:r>
          </a:p>
          <a:p>
            <a:pPr algn="ctr"/>
            <a:r>
              <a:rPr lang="ru-RU" sz="15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работы фонда</a:t>
            </a:r>
            <a:endParaRPr lang="ru-RU" sz="1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003" y="4325363"/>
            <a:ext cx="34030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5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количество</a:t>
            </a:r>
            <a:endParaRPr lang="ru-RU" sz="1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11985" y="4745335"/>
            <a:ext cx="321715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детей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Arial" charset="0"/>
                <a:ea typeface="ＭＳ Ｐゴシック" pitchFamily="-107" charset="-128"/>
              </a:rPr>
              <a:t>Руководство фонда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>
          <a:xfrm>
            <a:off x="138113" y="1214737"/>
            <a:ext cx="8823325" cy="4791075"/>
          </a:xfrm>
        </p:spPr>
        <p:txBody>
          <a:bodyPr/>
          <a:lstStyle/>
          <a:p>
            <a:pPr marL="0" indent="0">
              <a:buNone/>
            </a:pPr>
            <a:endParaRPr lang="en-US" sz="1000" dirty="0" smtClean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47496176"/>
              </p:ext>
            </p:extLst>
          </p:nvPr>
        </p:nvGraphicFramePr>
        <p:xfrm>
          <a:off x="-457270" y="1212050"/>
          <a:ext cx="9290552" cy="542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Arial" charset="0"/>
                <a:ea typeface="ＭＳ Ｐゴシック" pitchFamily="-107" charset="-128"/>
              </a:rPr>
              <a:t>Карта </a:t>
            </a:r>
            <a:r>
              <a:rPr lang="en-US" sz="2400" dirty="0" smtClean="0">
                <a:latin typeface="Arial" charset="0"/>
                <a:ea typeface="ＭＳ Ｐゴシック" pitchFamily="-107" charset="-128"/>
              </a:rPr>
              <a:t>SOS </a:t>
            </a:r>
            <a:r>
              <a:rPr lang="ru-RU" sz="2400" dirty="0" smtClean="0">
                <a:latin typeface="Arial" charset="0"/>
                <a:ea typeface="ＭＳ Ｐゴシック" pitchFamily="-107" charset="-128"/>
              </a:rPr>
              <a:t>проектов Фонда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717430"/>
              </p:ext>
            </p:extLst>
          </p:nvPr>
        </p:nvGraphicFramePr>
        <p:xfrm>
          <a:off x="138113" y="1695606"/>
          <a:ext cx="8823325" cy="4791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1161" y="1267307"/>
            <a:ext cx="80817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 проектов в 4 направлениях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9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Arial" charset="0"/>
                <a:ea typeface="ＭＳ Ｐゴシック" pitchFamily="-107" charset="-128"/>
              </a:rPr>
              <a:t>Семейные формы опеки: Детские деревни 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>
          <a:xfrm>
            <a:off x="138113" y="1313890"/>
            <a:ext cx="8823325" cy="4791075"/>
          </a:xfrm>
        </p:spPr>
        <p:txBody>
          <a:bodyPr/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en-GB" sz="1600" dirty="0" smtClean="0">
              <a:latin typeface="Arial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97624147"/>
              </p:ext>
            </p:extLst>
          </p:nvPr>
        </p:nvGraphicFramePr>
        <p:xfrm>
          <a:off x="198305" y="3709086"/>
          <a:ext cx="8766308" cy="3042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74175556"/>
              </p:ext>
            </p:extLst>
          </p:nvPr>
        </p:nvGraphicFramePr>
        <p:xfrm>
          <a:off x="-174617" y="914403"/>
          <a:ext cx="8523490" cy="2259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5135" y="2706947"/>
            <a:ext cx="33017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Принципы работы </a:t>
            </a:r>
          </a:p>
          <a:p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SOS </a:t>
            </a:r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Детской деревни: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8" y="1749268"/>
            <a:ext cx="1793166" cy="1933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44" y="931344"/>
            <a:ext cx="1568286" cy="25717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pitchFamily="-107" charset="-128"/>
              </a:rPr>
              <a:t>SOS </a:t>
            </a:r>
            <a:r>
              <a:rPr lang="ru-RU" sz="2400" dirty="0" smtClean="0">
                <a:latin typeface="Arial" charset="0"/>
                <a:ea typeface="ＭＳ Ｐゴシック" pitchFamily="-107" charset="-128"/>
              </a:rPr>
              <a:t>Детские деревни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ru-RU" dirty="0">
                <a:latin typeface="Arial" charset="0"/>
                <a:ea typeface="ＭＳ Ｐゴシック" pitchFamily="-107" charset="-128"/>
                <a:cs typeface="ＭＳ Ｐゴシック" pitchFamily="-107" charset="-128"/>
              </a:rPr>
              <a:t>  </a:t>
            </a:r>
            <a:endParaRPr lang="en-GB" dirty="0">
              <a:latin typeface="Arial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777164"/>
              </p:ext>
            </p:extLst>
          </p:nvPr>
        </p:nvGraphicFramePr>
        <p:xfrm>
          <a:off x="226244" y="955671"/>
          <a:ext cx="8216420" cy="1603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379"/>
                <a:gridCol w="745630"/>
                <a:gridCol w="1725889"/>
                <a:gridCol w="985421"/>
                <a:gridCol w="727969"/>
                <a:gridCol w="656948"/>
                <a:gridCol w="3107184"/>
              </a:tblGrid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Локация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Год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Дети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Штат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Адрес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Алматы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Детская деревня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1997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Алматы, ул. Луганского, 95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тел.: (727) 263 57 86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Астана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Детская деревня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Астана, ул. </a:t>
                      </a:r>
                      <a:r>
                        <a:rPr lang="ru-RU" sz="1200" dirty="0" err="1">
                          <a:effectLst/>
                        </a:rPr>
                        <a:t>Абылай</a:t>
                      </a:r>
                      <a:r>
                        <a:rPr lang="ru-RU" sz="1200" dirty="0">
                          <a:effectLst/>
                        </a:rPr>
                        <a:t> хана, 40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тел</a:t>
                      </a:r>
                      <a:r>
                        <a:rPr lang="en-US" sz="1200" dirty="0" smtClean="0">
                          <a:effectLst/>
                        </a:rPr>
                        <a:t>: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(7172</a:t>
                      </a:r>
                      <a:r>
                        <a:rPr lang="ru-RU" sz="1200" dirty="0">
                          <a:effectLst/>
                        </a:rPr>
                        <a:t>) 35 35 06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  <a:tr h="34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Темиртау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Детская деревня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Темиртау, ул. Мичурина,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тел: </a:t>
                      </a:r>
                      <a:r>
                        <a:rPr lang="ru-RU" sz="1200" dirty="0">
                          <a:effectLst/>
                        </a:rPr>
                        <a:t>(7213) 917585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76" marR="60676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22294" y="2406908"/>
            <a:ext cx="4572000" cy="4339650"/>
          </a:xfrm>
          <a:prstGeom prst="rect">
            <a:avLst/>
          </a:prstGeom>
        </p:spPr>
        <p:txBody>
          <a:bodyPr/>
          <a:lstStyle/>
          <a:p>
            <a:pPr lvl="0" rtl="0"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2" y="2649184"/>
            <a:ext cx="3487932" cy="2095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8" y="2685343"/>
            <a:ext cx="5134336" cy="3683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31" y="4864951"/>
            <a:ext cx="3911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accent6"/>
                </a:solidFill>
              </a:rPr>
              <a:t>Среднее кол-во </a:t>
            </a:r>
            <a:r>
              <a:rPr lang="en-US" sz="1100" dirty="0" smtClean="0">
                <a:solidFill>
                  <a:schemeClr val="accent6"/>
                </a:solidFill>
              </a:rPr>
              <a:t>SOS </a:t>
            </a:r>
            <a:r>
              <a:rPr lang="ru-RU" sz="1100" dirty="0" smtClean="0">
                <a:solidFill>
                  <a:schemeClr val="accent6"/>
                </a:solidFill>
              </a:rPr>
              <a:t>семей в деревне – </a:t>
            </a:r>
            <a:r>
              <a:rPr lang="ru-RU" sz="1100" b="1" dirty="0" smtClean="0">
                <a:solidFill>
                  <a:schemeClr val="accent6"/>
                </a:solidFill>
              </a:rPr>
              <a:t>12-14 домов </a:t>
            </a:r>
            <a:endParaRPr lang="ru-RU" sz="11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13" y="5162104"/>
            <a:ext cx="3672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6"/>
                </a:solidFill>
              </a:rPr>
              <a:t>Среднее кол-во детей в </a:t>
            </a:r>
            <a:r>
              <a:rPr lang="en-US" sz="1200" dirty="0" smtClean="0">
                <a:solidFill>
                  <a:schemeClr val="accent6"/>
                </a:solidFill>
              </a:rPr>
              <a:t>SOS </a:t>
            </a:r>
            <a:r>
              <a:rPr lang="ru-RU" sz="1200" dirty="0" smtClean="0">
                <a:solidFill>
                  <a:schemeClr val="accent6"/>
                </a:solidFill>
              </a:rPr>
              <a:t>семье – </a:t>
            </a:r>
            <a:r>
              <a:rPr lang="ru-RU" sz="1200" b="1" dirty="0" smtClean="0">
                <a:solidFill>
                  <a:schemeClr val="accent6"/>
                </a:solidFill>
              </a:rPr>
              <a:t>6-7 детей</a:t>
            </a:r>
            <a:endParaRPr lang="ru-RU" sz="1200" b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718" y="5619685"/>
            <a:ext cx="3124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accent6"/>
                </a:solidFill>
              </a:rPr>
              <a:t>Средний возраст детей – </a:t>
            </a:r>
            <a:r>
              <a:rPr lang="ru-RU" sz="1100" b="1" dirty="0" smtClean="0">
                <a:solidFill>
                  <a:schemeClr val="accent6"/>
                </a:solidFill>
              </a:rPr>
              <a:t>3-16 лет</a:t>
            </a:r>
            <a:endParaRPr lang="ru-RU" sz="11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pitchFamily="-107" charset="-128"/>
              </a:rPr>
              <a:t>SOS </a:t>
            </a:r>
            <a:r>
              <a:rPr lang="ru-RU" sz="2400" dirty="0" smtClean="0">
                <a:latin typeface="Arial" charset="0"/>
                <a:ea typeface="ＭＳ Ｐゴシック" pitchFamily="-107" charset="-128"/>
              </a:rPr>
              <a:t>Дома юношества</a:t>
            </a:r>
            <a:endParaRPr lang="en-GB" sz="2400" dirty="0" smtClean="0">
              <a:latin typeface="Arial" charset="0"/>
              <a:ea typeface="ＭＳ Ｐゴシック" pitchFamily="-107" charset="-128"/>
            </a:endParaRPr>
          </a:p>
        </p:txBody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endParaRPr lang="en-GB" dirty="0" smtClean="0">
              <a:latin typeface="Arial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11572576"/>
              </p:ext>
            </p:extLst>
          </p:nvPr>
        </p:nvGraphicFramePr>
        <p:xfrm>
          <a:off x="4128166" y="914401"/>
          <a:ext cx="5513942" cy="6386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58514838"/>
              </p:ext>
            </p:extLst>
          </p:nvPr>
        </p:nvGraphicFramePr>
        <p:xfrm>
          <a:off x="254024" y="901523"/>
          <a:ext cx="6030865" cy="2538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3" y="3464448"/>
            <a:ext cx="5399801" cy="300935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85683" y="936625"/>
            <a:ext cx="2523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Основные </a:t>
            </a:r>
          </a:p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принципы работы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" y="205456"/>
            <a:ext cx="2117390" cy="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SOS KAZ">
  <a:themeElements>
    <a:clrScheme name="Office-Design 3">
      <a:dk1>
        <a:srgbClr val="262626"/>
      </a:dk1>
      <a:lt1>
        <a:srgbClr val="FFFFFF"/>
      </a:lt1>
      <a:dk2>
        <a:srgbClr val="009EE0"/>
      </a:dk2>
      <a:lt2>
        <a:srgbClr val="EEECE1"/>
      </a:lt2>
      <a:accent1>
        <a:srgbClr val="009EE0"/>
      </a:accent1>
      <a:accent2>
        <a:srgbClr val="EC7404"/>
      </a:accent2>
      <a:accent3>
        <a:srgbClr val="FFFFFF"/>
      </a:accent3>
      <a:accent4>
        <a:srgbClr val="1F1F1F"/>
      </a:accent4>
      <a:accent5>
        <a:srgbClr val="AACCED"/>
      </a:accent5>
      <a:accent6>
        <a:srgbClr val="D66803"/>
      </a:accent6>
      <a:hlink>
        <a:srgbClr val="76B856"/>
      </a:hlink>
      <a:folHlink>
        <a:srgbClr val="E743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76B856"/>
        </a:hlink>
        <a:folHlink>
          <a:srgbClr val="E743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-Design">
  <a:themeElements>
    <a:clrScheme name="2_Office-Design 3">
      <a:dk1>
        <a:srgbClr val="262626"/>
      </a:dk1>
      <a:lt1>
        <a:srgbClr val="FFFFFF"/>
      </a:lt1>
      <a:dk2>
        <a:srgbClr val="009EE0"/>
      </a:dk2>
      <a:lt2>
        <a:srgbClr val="EEECE1"/>
      </a:lt2>
      <a:accent1>
        <a:srgbClr val="009EE0"/>
      </a:accent1>
      <a:accent2>
        <a:srgbClr val="EC7404"/>
      </a:accent2>
      <a:accent3>
        <a:srgbClr val="FFFFFF"/>
      </a:accent3>
      <a:accent4>
        <a:srgbClr val="1F1F1F"/>
      </a:accent4>
      <a:accent5>
        <a:srgbClr val="AACCED"/>
      </a:accent5>
      <a:accent6>
        <a:srgbClr val="D66803"/>
      </a:accent6>
      <a:hlink>
        <a:srgbClr val="76B856"/>
      </a:hlink>
      <a:folHlink>
        <a:srgbClr val="E743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-Design 2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-Design 3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76B856"/>
        </a:hlink>
        <a:folHlink>
          <a:srgbClr val="E743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-Design">
  <a:themeElements>
    <a:clrScheme name="1_Office-Design 3">
      <a:dk1>
        <a:srgbClr val="262626"/>
      </a:dk1>
      <a:lt1>
        <a:srgbClr val="FFFFFF"/>
      </a:lt1>
      <a:dk2>
        <a:srgbClr val="009EE0"/>
      </a:dk2>
      <a:lt2>
        <a:srgbClr val="EEECE1"/>
      </a:lt2>
      <a:accent1>
        <a:srgbClr val="009EE0"/>
      </a:accent1>
      <a:accent2>
        <a:srgbClr val="EC7404"/>
      </a:accent2>
      <a:accent3>
        <a:srgbClr val="FFFFFF"/>
      </a:accent3>
      <a:accent4>
        <a:srgbClr val="1F1F1F"/>
      </a:accent4>
      <a:accent5>
        <a:srgbClr val="AACCED"/>
      </a:accent5>
      <a:accent6>
        <a:srgbClr val="D66803"/>
      </a:accent6>
      <a:hlink>
        <a:srgbClr val="76B856"/>
      </a:hlink>
      <a:folHlink>
        <a:srgbClr val="E743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Design 2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Design 3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76B856"/>
        </a:hlink>
        <a:folHlink>
          <a:srgbClr val="E743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-Design">
  <a:themeElements>
    <a:clrScheme name="3_Office-Design 3">
      <a:dk1>
        <a:srgbClr val="262626"/>
      </a:dk1>
      <a:lt1>
        <a:srgbClr val="FFFFFF"/>
      </a:lt1>
      <a:dk2>
        <a:srgbClr val="009EE0"/>
      </a:dk2>
      <a:lt2>
        <a:srgbClr val="EEECE1"/>
      </a:lt2>
      <a:accent1>
        <a:srgbClr val="009EE0"/>
      </a:accent1>
      <a:accent2>
        <a:srgbClr val="EC7404"/>
      </a:accent2>
      <a:accent3>
        <a:srgbClr val="FFFFFF"/>
      </a:accent3>
      <a:accent4>
        <a:srgbClr val="1F1F1F"/>
      </a:accent4>
      <a:accent5>
        <a:srgbClr val="AACCED"/>
      </a:accent5>
      <a:accent6>
        <a:srgbClr val="D66803"/>
      </a:accent6>
      <a:hlink>
        <a:srgbClr val="76B856"/>
      </a:hlink>
      <a:folHlink>
        <a:srgbClr val="E743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-Design 2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-Design 3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76B856"/>
        </a:hlink>
        <a:folHlink>
          <a:srgbClr val="E743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-Design">
  <a:themeElements>
    <a:clrScheme name="5_Office-Design 3">
      <a:dk1>
        <a:srgbClr val="262626"/>
      </a:dk1>
      <a:lt1>
        <a:srgbClr val="FFFFFF"/>
      </a:lt1>
      <a:dk2>
        <a:srgbClr val="009EE0"/>
      </a:dk2>
      <a:lt2>
        <a:srgbClr val="EEECE1"/>
      </a:lt2>
      <a:accent1>
        <a:srgbClr val="009EE0"/>
      </a:accent1>
      <a:accent2>
        <a:srgbClr val="EC7404"/>
      </a:accent2>
      <a:accent3>
        <a:srgbClr val="FFFFFF"/>
      </a:accent3>
      <a:accent4>
        <a:srgbClr val="1F1F1F"/>
      </a:accent4>
      <a:accent5>
        <a:srgbClr val="AACCED"/>
      </a:accent5>
      <a:accent6>
        <a:srgbClr val="D66803"/>
      </a:accent6>
      <a:hlink>
        <a:srgbClr val="76B856"/>
      </a:hlink>
      <a:folHlink>
        <a:srgbClr val="E743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Office-Design 2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Office-Design 3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76B856"/>
        </a:hlink>
        <a:folHlink>
          <a:srgbClr val="E743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-Design">
  <a:themeElements>
    <a:clrScheme name="4_Office-Design 3">
      <a:dk1>
        <a:srgbClr val="262626"/>
      </a:dk1>
      <a:lt1>
        <a:srgbClr val="FFFFFF"/>
      </a:lt1>
      <a:dk2>
        <a:srgbClr val="009EE0"/>
      </a:dk2>
      <a:lt2>
        <a:srgbClr val="EEECE1"/>
      </a:lt2>
      <a:accent1>
        <a:srgbClr val="009EE0"/>
      </a:accent1>
      <a:accent2>
        <a:srgbClr val="EC7404"/>
      </a:accent2>
      <a:accent3>
        <a:srgbClr val="FFFFFF"/>
      </a:accent3>
      <a:accent4>
        <a:srgbClr val="1F1F1F"/>
      </a:accent4>
      <a:accent5>
        <a:srgbClr val="AACCED"/>
      </a:accent5>
      <a:accent6>
        <a:srgbClr val="D66803"/>
      </a:accent6>
      <a:hlink>
        <a:srgbClr val="76B856"/>
      </a:hlink>
      <a:folHlink>
        <a:srgbClr val="E743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Office-Design 2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Office-Design 3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76B856"/>
        </a:hlink>
        <a:folHlink>
          <a:srgbClr val="E743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-Design">
  <a:themeElements>
    <a:clrScheme name="6_Office-Design 3">
      <a:dk1>
        <a:srgbClr val="262626"/>
      </a:dk1>
      <a:lt1>
        <a:srgbClr val="FFFFFF"/>
      </a:lt1>
      <a:dk2>
        <a:srgbClr val="009EE0"/>
      </a:dk2>
      <a:lt2>
        <a:srgbClr val="EEECE1"/>
      </a:lt2>
      <a:accent1>
        <a:srgbClr val="009EE0"/>
      </a:accent1>
      <a:accent2>
        <a:srgbClr val="EC7404"/>
      </a:accent2>
      <a:accent3>
        <a:srgbClr val="FFFFFF"/>
      </a:accent3>
      <a:accent4>
        <a:srgbClr val="1F1F1F"/>
      </a:accent4>
      <a:accent5>
        <a:srgbClr val="AACCED"/>
      </a:accent5>
      <a:accent6>
        <a:srgbClr val="D66803"/>
      </a:accent6>
      <a:hlink>
        <a:srgbClr val="76B856"/>
      </a:hlink>
      <a:folHlink>
        <a:srgbClr val="E743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6_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Office-Design 2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Office-Design 3">
        <a:dk1>
          <a:srgbClr val="262626"/>
        </a:dk1>
        <a:lt1>
          <a:srgbClr val="FFFFFF"/>
        </a:lt1>
        <a:dk2>
          <a:srgbClr val="009EE0"/>
        </a:dk2>
        <a:lt2>
          <a:srgbClr val="EEECE1"/>
        </a:lt2>
        <a:accent1>
          <a:srgbClr val="009EE0"/>
        </a:accent1>
        <a:accent2>
          <a:srgbClr val="EC7404"/>
        </a:accent2>
        <a:accent3>
          <a:srgbClr val="FFFFFF"/>
        </a:accent3>
        <a:accent4>
          <a:srgbClr val="1F1F1F"/>
        </a:accent4>
        <a:accent5>
          <a:srgbClr val="AACCED"/>
        </a:accent5>
        <a:accent6>
          <a:srgbClr val="D66803"/>
        </a:accent6>
        <a:hlink>
          <a:srgbClr val="76B856"/>
        </a:hlink>
        <a:folHlink>
          <a:srgbClr val="E743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SOS KAZ</Template>
  <TotalTime>6933</TotalTime>
  <Words>1960</Words>
  <Application>Microsoft Office PowerPoint</Application>
  <PresentationFormat>On-screen Show (4:3)</PresentationFormat>
  <Paragraphs>364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Презентация SOS KAZ</vt:lpstr>
      <vt:lpstr>2_Office-Design</vt:lpstr>
      <vt:lpstr>1_Office-Design</vt:lpstr>
      <vt:lpstr>3_Office-Design</vt:lpstr>
      <vt:lpstr>5_Office-Design</vt:lpstr>
      <vt:lpstr>4_Office-Design</vt:lpstr>
      <vt:lpstr>6_Office-Design</vt:lpstr>
      <vt:lpstr>КОРПОРАТИВНЫЙ ФОНД «SOS ДЕТСКИЕ ДЕРЕВНИ КАЗАХСТАНА»</vt:lpstr>
      <vt:lpstr>SOS Детские деревни в мире</vt:lpstr>
      <vt:lpstr>SOS Детские деревни в мире</vt:lpstr>
      <vt:lpstr>SOS Детские деревни Казахстана </vt:lpstr>
      <vt:lpstr>Руководство фонда</vt:lpstr>
      <vt:lpstr>Карта SOS проектов Фонда</vt:lpstr>
      <vt:lpstr>Семейные формы опеки: Детские деревни </vt:lpstr>
      <vt:lpstr>SOS Детские деревни</vt:lpstr>
      <vt:lpstr>SOS Дома юношества</vt:lpstr>
      <vt:lpstr>SOS Дома юношества</vt:lpstr>
      <vt:lpstr>Полунезависимая программа</vt:lpstr>
      <vt:lpstr>Профилактика социального сиротства </vt:lpstr>
      <vt:lpstr>Профилактика социального сиротства </vt:lpstr>
      <vt:lpstr>Социальный центр «ОЙЫН BUS»</vt:lpstr>
      <vt:lpstr>SOS Детские сады</vt:lpstr>
      <vt:lpstr>Общественно-правовая деятельность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Suleimenov Yerlan</dc:creator>
  <cp:lastModifiedBy>Куанышева Гульзира</cp:lastModifiedBy>
  <cp:revision>314</cp:revision>
  <cp:lastPrinted>2011-09-06T06:36:21Z</cp:lastPrinted>
  <dcterms:created xsi:type="dcterms:W3CDTF">2011-08-29T16:08:30Z</dcterms:created>
  <dcterms:modified xsi:type="dcterms:W3CDTF">2011-10-14T04:34:48Z</dcterms:modified>
</cp:coreProperties>
</file>